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1"/>
  </p:notesMasterIdLst>
  <p:sldIdLst>
    <p:sldId id="274" r:id="rId2"/>
    <p:sldId id="272" r:id="rId3"/>
    <p:sldId id="276" r:id="rId4"/>
    <p:sldId id="277" r:id="rId5"/>
    <p:sldId id="278" r:id="rId6"/>
    <p:sldId id="275" r:id="rId7"/>
    <p:sldId id="279" r:id="rId8"/>
    <p:sldId id="256" r:id="rId9"/>
    <p:sldId id="260" r:id="rId10"/>
    <p:sldId id="269" r:id="rId11"/>
    <p:sldId id="262" r:id="rId12"/>
    <p:sldId id="261" r:id="rId13"/>
    <p:sldId id="291" r:id="rId14"/>
    <p:sldId id="266" r:id="rId15"/>
    <p:sldId id="288" r:id="rId16"/>
    <p:sldId id="259" r:id="rId17"/>
    <p:sldId id="310" r:id="rId18"/>
    <p:sldId id="290" r:id="rId19"/>
    <p:sldId id="258" r:id="rId20"/>
    <p:sldId id="267" r:id="rId21"/>
    <p:sldId id="287" r:id="rId22"/>
    <p:sldId id="289" r:id="rId23"/>
    <p:sldId id="280" r:id="rId24"/>
    <p:sldId id="292" r:id="rId25"/>
    <p:sldId id="293" r:id="rId26"/>
    <p:sldId id="294" r:id="rId27"/>
    <p:sldId id="297" r:id="rId28"/>
    <p:sldId id="299" r:id="rId29"/>
    <p:sldId id="298" r:id="rId30"/>
    <p:sldId id="303" r:id="rId31"/>
    <p:sldId id="300" r:id="rId32"/>
    <p:sldId id="301" r:id="rId33"/>
    <p:sldId id="302" r:id="rId34"/>
    <p:sldId id="309" r:id="rId35"/>
    <p:sldId id="304" r:id="rId36"/>
    <p:sldId id="305" r:id="rId37"/>
    <p:sldId id="311" r:id="rId38"/>
    <p:sldId id="306" r:id="rId39"/>
    <p:sldId id="30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13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C0156-AA5A-4986-B9CC-0B7B12769446}" type="doc">
      <dgm:prSet loTypeId="urn:microsoft.com/office/officeart/2005/8/layout/matrix1" loCatId="matrix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5D1A5B1-9F43-4AD1-961B-8C5B986A98F7}">
      <dgm:prSet phldrT="[Текст]" custT="1"/>
      <dgm:spPr/>
      <dgm:t>
        <a:bodyPr/>
        <a:lstStyle/>
        <a:p>
          <a:r>
            <a:rPr lang="ru-RU" sz="32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Элементы налога</a:t>
          </a:r>
        </a:p>
      </dgm:t>
    </dgm:pt>
    <dgm:pt modelId="{41C61E40-0258-4563-989C-566AFFC6310C}" type="parTrans" cxnId="{754E9822-726E-4BAA-91C0-52659122633B}">
      <dgm:prSet/>
      <dgm:spPr/>
      <dgm:t>
        <a:bodyPr/>
        <a:lstStyle/>
        <a:p>
          <a:endParaRPr lang="ru-RU"/>
        </a:p>
      </dgm:t>
    </dgm:pt>
    <dgm:pt modelId="{0D0F2927-307C-450F-AE6D-5CD3440C1842}" type="sibTrans" cxnId="{754E9822-726E-4BAA-91C0-52659122633B}">
      <dgm:prSet/>
      <dgm:spPr/>
      <dgm:t>
        <a:bodyPr/>
        <a:lstStyle/>
        <a:p>
          <a:endParaRPr lang="ru-RU"/>
        </a:p>
      </dgm:t>
    </dgm:pt>
    <dgm:pt modelId="{3476185A-7223-4B52-9684-D0FA4C197701}">
      <dgm:prSet phldrT="[Текст]"/>
      <dgm:spPr/>
      <dgm:t>
        <a:bodyPr/>
        <a:lstStyle/>
        <a:p>
          <a:endParaRPr lang="ru-RU" b="1" dirty="0"/>
        </a:p>
      </dgm:t>
    </dgm:pt>
    <dgm:pt modelId="{A45D7FD5-D3A6-4189-A62E-574E0516DFD7}" type="parTrans" cxnId="{B2969BCE-7EFD-44AC-8DE1-16CE8023FF93}">
      <dgm:prSet/>
      <dgm:spPr/>
      <dgm:t>
        <a:bodyPr/>
        <a:lstStyle/>
        <a:p>
          <a:endParaRPr lang="ru-RU"/>
        </a:p>
      </dgm:t>
    </dgm:pt>
    <dgm:pt modelId="{22403A24-B44A-4DD2-B00F-5CEF404F2383}" type="sibTrans" cxnId="{B2969BCE-7EFD-44AC-8DE1-16CE8023FF93}">
      <dgm:prSet/>
      <dgm:spPr/>
      <dgm:t>
        <a:bodyPr/>
        <a:lstStyle/>
        <a:p>
          <a:endParaRPr lang="ru-RU"/>
        </a:p>
      </dgm:t>
    </dgm:pt>
    <dgm:pt modelId="{058B3FBE-DAE3-4E96-A0FD-2D577DD439C0}">
      <dgm:prSet phldrT="[Текст]"/>
      <dgm:spPr/>
      <dgm:t>
        <a:bodyPr/>
        <a:lstStyle/>
        <a:p>
          <a:endParaRPr lang="ru-RU" b="1" dirty="0"/>
        </a:p>
      </dgm:t>
    </dgm:pt>
    <dgm:pt modelId="{197B5D6A-5C9D-4FAF-BF50-6ACBBEB1EC0C}" type="parTrans" cxnId="{046B6ADF-B457-430B-AADF-A81952EA369E}">
      <dgm:prSet/>
      <dgm:spPr/>
      <dgm:t>
        <a:bodyPr/>
        <a:lstStyle/>
        <a:p>
          <a:endParaRPr lang="ru-RU"/>
        </a:p>
      </dgm:t>
    </dgm:pt>
    <dgm:pt modelId="{37DD428F-ACB5-4878-A257-A887B7CE6945}" type="sibTrans" cxnId="{046B6ADF-B457-430B-AADF-A81952EA369E}">
      <dgm:prSet/>
      <dgm:spPr/>
      <dgm:t>
        <a:bodyPr/>
        <a:lstStyle/>
        <a:p>
          <a:endParaRPr lang="ru-RU"/>
        </a:p>
      </dgm:t>
    </dgm:pt>
    <dgm:pt modelId="{2D40C775-01F7-4941-9AA5-B0236A488E18}">
      <dgm:prSet phldrT="[Текст]"/>
      <dgm:spPr/>
      <dgm:t>
        <a:bodyPr/>
        <a:lstStyle/>
        <a:p>
          <a:endParaRPr lang="ru-RU" b="1" dirty="0"/>
        </a:p>
      </dgm:t>
    </dgm:pt>
    <dgm:pt modelId="{BCE315F0-5F38-45C8-8B72-AFDD283BEB84}" type="parTrans" cxnId="{912AD2DE-8A8C-48DF-BAA0-184FBA6D7B61}">
      <dgm:prSet/>
      <dgm:spPr/>
      <dgm:t>
        <a:bodyPr/>
        <a:lstStyle/>
        <a:p>
          <a:endParaRPr lang="ru-RU"/>
        </a:p>
      </dgm:t>
    </dgm:pt>
    <dgm:pt modelId="{937AA9CF-7B50-4ED4-AB5F-89E9BBF79CDC}" type="sibTrans" cxnId="{912AD2DE-8A8C-48DF-BAA0-184FBA6D7B61}">
      <dgm:prSet/>
      <dgm:spPr/>
      <dgm:t>
        <a:bodyPr/>
        <a:lstStyle/>
        <a:p>
          <a:endParaRPr lang="ru-RU"/>
        </a:p>
      </dgm:t>
    </dgm:pt>
    <dgm:pt modelId="{50F2CAF6-439F-489C-853F-4944006EEEBA}">
      <dgm:prSet phldrT="[Текст]"/>
      <dgm:spPr/>
      <dgm:t>
        <a:bodyPr/>
        <a:lstStyle/>
        <a:p>
          <a:endParaRPr lang="ru-RU" b="1" dirty="0"/>
        </a:p>
      </dgm:t>
    </dgm:pt>
    <dgm:pt modelId="{B54A4635-4DC0-48A1-8884-6F3B222729D1}" type="parTrans" cxnId="{FC656B08-3302-4BBA-9FE4-1A90B2FFDF93}">
      <dgm:prSet/>
      <dgm:spPr/>
      <dgm:t>
        <a:bodyPr/>
        <a:lstStyle/>
        <a:p>
          <a:endParaRPr lang="ru-RU"/>
        </a:p>
      </dgm:t>
    </dgm:pt>
    <dgm:pt modelId="{7F7989B8-719F-49C7-A0CB-46981F0EBE92}" type="sibTrans" cxnId="{FC656B08-3302-4BBA-9FE4-1A90B2FFDF93}">
      <dgm:prSet/>
      <dgm:spPr/>
      <dgm:t>
        <a:bodyPr/>
        <a:lstStyle/>
        <a:p>
          <a:endParaRPr lang="ru-RU"/>
        </a:p>
      </dgm:t>
    </dgm:pt>
    <dgm:pt modelId="{2DE87D43-A941-46ED-9B56-594D27952D0F}" type="pres">
      <dgm:prSet presAssocID="{47BC0156-AA5A-4986-B9CC-0B7B1276944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707CF-4CF4-448E-8AB4-B0B3E5651012}" type="pres">
      <dgm:prSet presAssocID="{47BC0156-AA5A-4986-B9CC-0B7B12769446}" presName="matrix" presStyleCnt="0"/>
      <dgm:spPr/>
    </dgm:pt>
    <dgm:pt modelId="{5077D844-18B3-45B6-9A03-4EF350EBE931}" type="pres">
      <dgm:prSet presAssocID="{47BC0156-AA5A-4986-B9CC-0B7B12769446}" presName="tile1" presStyleLbl="node1" presStyleIdx="0" presStyleCnt="4"/>
      <dgm:spPr/>
      <dgm:t>
        <a:bodyPr/>
        <a:lstStyle/>
        <a:p>
          <a:endParaRPr lang="ru-RU"/>
        </a:p>
      </dgm:t>
    </dgm:pt>
    <dgm:pt modelId="{15848C69-96C9-4316-991E-BFF9CD85CFEE}" type="pres">
      <dgm:prSet presAssocID="{47BC0156-AA5A-4986-B9CC-0B7B1276944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AC4D-4D37-42E4-A967-6C5E8C796740}" type="pres">
      <dgm:prSet presAssocID="{47BC0156-AA5A-4986-B9CC-0B7B12769446}" presName="tile2" presStyleLbl="node1" presStyleIdx="1" presStyleCnt="4"/>
      <dgm:spPr/>
      <dgm:t>
        <a:bodyPr/>
        <a:lstStyle/>
        <a:p>
          <a:endParaRPr lang="ru-RU"/>
        </a:p>
      </dgm:t>
    </dgm:pt>
    <dgm:pt modelId="{E05A93C5-B6E8-49A8-B245-3F2ED85864F5}" type="pres">
      <dgm:prSet presAssocID="{47BC0156-AA5A-4986-B9CC-0B7B1276944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544B8-6F38-427D-9BF3-BB70FE535F1A}" type="pres">
      <dgm:prSet presAssocID="{47BC0156-AA5A-4986-B9CC-0B7B12769446}" presName="tile3" presStyleLbl="node1" presStyleIdx="2" presStyleCnt="4"/>
      <dgm:spPr/>
      <dgm:t>
        <a:bodyPr/>
        <a:lstStyle/>
        <a:p>
          <a:endParaRPr lang="ru-RU"/>
        </a:p>
      </dgm:t>
    </dgm:pt>
    <dgm:pt modelId="{2E455BFD-3C1A-40EB-806D-F3EE3FDBB517}" type="pres">
      <dgm:prSet presAssocID="{47BC0156-AA5A-4986-B9CC-0B7B1276944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06F86-405E-4A6F-8328-724CD9291D6F}" type="pres">
      <dgm:prSet presAssocID="{47BC0156-AA5A-4986-B9CC-0B7B12769446}" presName="tile4" presStyleLbl="node1" presStyleIdx="3" presStyleCnt="4"/>
      <dgm:spPr/>
      <dgm:t>
        <a:bodyPr/>
        <a:lstStyle/>
        <a:p>
          <a:endParaRPr lang="ru-RU"/>
        </a:p>
      </dgm:t>
    </dgm:pt>
    <dgm:pt modelId="{29D2BDEA-7D71-45B5-9E1E-CF7703A6911A}" type="pres">
      <dgm:prSet presAssocID="{47BC0156-AA5A-4986-B9CC-0B7B1276944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20F6-FB34-4F86-B3E0-38A11F8CF231}" type="pres">
      <dgm:prSet presAssocID="{47BC0156-AA5A-4986-B9CC-0B7B12769446}" presName="centerTile" presStyleLbl="fgShp" presStyleIdx="0" presStyleCnt="1" custScaleX="1156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24EE5-8E7D-4E15-86D2-98D085B72587}" type="presOf" srcId="{47BC0156-AA5A-4986-B9CC-0B7B12769446}" destId="{2DE87D43-A941-46ED-9B56-594D27952D0F}" srcOrd="0" destOrd="0" presId="urn:microsoft.com/office/officeart/2005/8/layout/matrix1"/>
    <dgm:cxn modelId="{5790DDDF-6D2F-4A04-9204-ED7125594000}" type="presOf" srcId="{45D1A5B1-9F43-4AD1-961B-8C5B986A98F7}" destId="{A82720F6-FB34-4F86-B3E0-38A11F8CF231}" srcOrd="0" destOrd="0" presId="urn:microsoft.com/office/officeart/2005/8/layout/matrix1"/>
    <dgm:cxn modelId="{754E9822-726E-4BAA-91C0-52659122633B}" srcId="{47BC0156-AA5A-4986-B9CC-0B7B12769446}" destId="{45D1A5B1-9F43-4AD1-961B-8C5B986A98F7}" srcOrd="0" destOrd="0" parTransId="{41C61E40-0258-4563-989C-566AFFC6310C}" sibTransId="{0D0F2927-307C-450F-AE6D-5CD3440C1842}"/>
    <dgm:cxn modelId="{C491AC5F-CDFC-4288-A1A8-AF89986D25F2}" type="presOf" srcId="{50F2CAF6-439F-489C-853F-4944006EEEBA}" destId="{12E06F86-405E-4A6F-8328-724CD9291D6F}" srcOrd="0" destOrd="0" presId="urn:microsoft.com/office/officeart/2005/8/layout/matrix1"/>
    <dgm:cxn modelId="{51D040A9-F63C-4F3D-AD2B-5DB93147B68A}" type="presOf" srcId="{2D40C775-01F7-4941-9AA5-B0236A488E18}" destId="{2E455BFD-3C1A-40EB-806D-F3EE3FDBB517}" srcOrd="1" destOrd="0" presId="urn:microsoft.com/office/officeart/2005/8/layout/matrix1"/>
    <dgm:cxn modelId="{9302A5B2-02E6-402E-9744-6357A2789200}" type="presOf" srcId="{3476185A-7223-4B52-9684-D0FA4C197701}" destId="{15848C69-96C9-4316-991E-BFF9CD85CFEE}" srcOrd="1" destOrd="0" presId="urn:microsoft.com/office/officeart/2005/8/layout/matrix1"/>
    <dgm:cxn modelId="{912AD2DE-8A8C-48DF-BAA0-184FBA6D7B61}" srcId="{45D1A5B1-9F43-4AD1-961B-8C5B986A98F7}" destId="{2D40C775-01F7-4941-9AA5-B0236A488E18}" srcOrd="2" destOrd="0" parTransId="{BCE315F0-5F38-45C8-8B72-AFDD283BEB84}" sibTransId="{937AA9CF-7B50-4ED4-AB5F-89E9BBF79CDC}"/>
    <dgm:cxn modelId="{0DB43A20-8B73-4285-8816-AD0A61A80578}" type="presOf" srcId="{50F2CAF6-439F-489C-853F-4944006EEEBA}" destId="{29D2BDEA-7D71-45B5-9E1E-CF7703A6911A}" srcOrd="1" destOrd="0" presId="urn:microsoft.com/office/officeart/2005/8/layout/matrix1"/>
    <dgm:cxn modelId="{B2969BCE-7EFD-44AC-8DE1-16CE8023FF93}" srcId="{45D1A5B1-9F43-4AD1-961B-8C5B986A98F7}" destId="{3476185A-7223-4B52-9684-D0FA4C197701}" srcOrd="0" destOrd="0" parTransId="{A45D7FD5-D3A6-4189-A62E-574E0516DFD7}" sibTransId="{22403A24-B44A-4DD2-B00F-5CEF404F2383}"/>
    <dgm:cxn modelId="{8090BB19-6F0F-45B4-8DF0-B0D65B48F15E}" type="presOf" srcId="{058B3FBE-DAE3-4E96-A0FD-2D577DD439C0}" destId="{E05A93C5-B6E8-49A8-B245-3F2ED85864F5}" srcOrd="1" destOrd="0" presId="urn:microsoft.com/office/officeart/2005/8/layout/matrix1"/>
    <dgm:cxn modelId="{046B6ADF-B457-430B-AADF-A81952EA369E}" srcId="{45D1A5B1-9F43-4AD1-961B-8C5B986A98F7}" destId="{058B3FBE-DAE3-4E96-A0FD-2D577DD439C0}" srcOrd="1" destOrd="0" parTransId="{197B5D6A-5C9D-4FAF-BF50-6ACBBEB1EC0C}" sibTransId="{37DD428F-ACB5-4878-A257-A887B7CE6945}"/>
    <dgm:cxn modelId="{17B925BA-B0F7-4003-8451-5415FCFF4C1E}" type="presOf" srcId="{058B3FBE-DAE3-4E96-A0FD-2D577DD439C0}" destId="{E385AC4D-4D37-42E4-A967-6C5E8C796740}" srcOrd="0" destOrd="0" presId="urn:microsoft.com/office/officeart/2005/8/layout/matrix1"/>
    <dgm:cxn modelId="{FC656B08-3302-4BBA-9FE4-1A90B2FFDF93}" srcId="{45D1A5B1-9F43-4AD1-961B-8C5B986A98F7}" destId="{50F2CAF6-439F-489C-853F-4944006EEEBA}" srcOrd="3" destOrd="0" parTransId="{B54A4635-4DC0-48A1-8884-6F3B222729D1}" sibTransId="{7F7989B8-719F-49C7-A0CB-46981F0EBE92}"/>
    <dgm:cxn modelId="{9ECA8BFE-6ED2-4D54-A35D-7FC6F1299E8D}" type="presOf" srcId="{2D40C775-01F7-4941-9AA5-B0236A488E18}" destId="{617544B8-6F38-427D-9BF3-BB70FE535F1A}" srcOrd="0" destOrd="0" presId="urn:microsoft.com/office/officeart/2005/8/layout/matrix1"/>
    <dgm:cxn modelId="{8790A3B5-3331-4BE7-B5EA-6468FA63ECCE}" type="presOf" srcId="{3476185A-7223-4B52-9684-D0FA4C197701}" destId="{5077D844-18B3-45B6-9A03-4EF350EBE931}" srcOrd="0" destOrd="0" presId="urn:microsoft.com/office/officeart/2005/8/layout/matrix1"/>
    <dgm:cxn modelId="{E7FF0738-7442-4CFE-B200-E52AD4C12BFE}" type="presParOf" srcId="{2DE87D43-A941-46ED-9B56-594D27952D0F}" destId="{410707CF-4CF4-448E-8AB4-B0B3E5651012}" srcOrd="0" destOrd="0" presId="urn:microsoft.com/office/officeart/2005/8/layout/matrix1"/>
    <dgm:cxn modelId="{1C0AF4C4-FADE-4942-90CA-F55F02C48F62}" type="presParOf" srcId="{410707CF-4CF4-448E-8AB4-B0B3E5651012}" destId="{5077D844-18B3-45B6-9A03-4EF350EBE931}" srcOrd="0" destOrd="0" presId="urn:microsoft.com/office/officeart/2005/8/layout/matrix1"/>
    <dgm:cxn modelId="{C2933DE8-5C5C-499A-B859-055C31F6CF73}" type="presParOf" srcId="{410707CF-4CF4-448E-8AB4-B0B3E5651012}" destId="{15848C69-96C9-4316-991E-BFF9CD85CFEE}" srcOrd="1" destOrd="0" presId="urn:microsoft.com/office/officeart/2005/8/layout/matrix1"/>
    <dgm:cxn modelId="{0E53804C-3B70-4813-B7A4-C33B784CF7D1}" type="presParOf" srcId="{410707CF-4CF4-448E-8AB4-B0B3E5651012}" destId="{E385AC4D-4D37-42E4-A967-6C5E8C796740}" srcOrd="2" destOrd="0" presId="urn:microsoft.com/office/officeart/2005/8/layout/matrix1"/>
    <dgm:cxn modelId="{964F1E98-1326-459E-BB5D-7817EFEAE406}" type="presParOf" srcId="{410707CF-4CF4-448E-8AB4-B0B3E5651012}" destId="{E05A93C5-B6E8-49A8-B245-3F2ED85864F5}" srcOrd="3" destOrd="0" presId="urn:microsoft.com/office/officeart/2005/8/layout/matrix1"/>
    <dgm:cxn modelId="{869ED034-584D-476A-9A01-61BFC9ABF98D}" type="presParOf" srcId="{410707CF-4CF4-448E-8AB4-B0B3E5651012}" destId="{617544B8-6F38-427D-9BF3-BB70FE535F1A}" srcOrd="4" destOrd="0" presId="urn:microsoft.com/office/officeart/2005/8/layout/matrix1"/>
    <dgm:cxn modelId="{DA1A20B6-6161-495E-A300-4C205594BF66}" type="presParOf" srcId="{410707CF-4CF4-448E-8AB4-B0B3E5651012}" destId="{2E455BFD-3C1A-40EB-806D-F3EE3FDBB517}" srcOrd="5" destOrd="0" presId="urn:microsoft.com/office/officeart/2005/8/layout/matrix1"/>
    <dgm:cxn modelId="{81343361-5F5E-4DA6-89A8-9BD4176DC72F}" type="presParOf" srcId="{410707CF-4CF4-448E-8AB4-B0B3E5651012}" destId="{12E06F86-405E-4A6F-8328-724CD9291D6F}" srcOrd="6" destOrd="0" presId="urn:microsoft.com/office/officeart/2005/8/layout/matrix1"/>
    <dgm:cxn modelId="{432EDA8F-5E75-4601-8E4F-756508A40E55}" type="presParOf" srcId="{410707CF-4CF4-448E-8AB4-B0B3E5651012}" destId="{29D2BDEA-7D71-45B5-9E1E-CF7703A6911A}" srcOrd="7" destOrd="0" presId="urn:microsoft.com/office/officeart/2005/8/layout/matrix1"/>
    <dgm:cxn modelId="{4BE8328A-6825-4D87-85EE-6F35B9F61E26}" type="presParOf" srcId="{2DE87D43-A941-46ED-9B56-594D27952D0F}" destId="{A82720F6-FB34-4F86-B3E0-38A11F8CF2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C0156-AA5A-4986-B9CC-0B7B12769446}" type="doc">
      <dgm:prSet loTypeId="urn:microsoft.com/office/officeart/2005/8/layout/matrix1" loCatId="matrix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D1A5B1-9F43-4AD1-961B-8C5B986A98F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Элементы налога</a:t>
          </a:r>
        </a:p>
      </dgm:t>
    </dgm:pt>
    <dgm:pt modelId="{41C61E40-0258-4563-989C-566AFFC6310C}" type="parTrans" cxnId="{754E9822-726E-4BAA-91C0-5265912263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D0F2927-307C-450F-AE6D-5CD3440C1842}" type="sibTrans" cxnId="{754E9822-726E-4BAA-91C0-52659122633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476185A-7223-4B52-9684-D0FA4C1977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Субъект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Лицо, которое по закону обязано платить налог – налогоплательщик (юридическое или физическое лицо).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5D7FD5-D3A6-4189-A62E-574E0516DFD7}" type="parTrans" cxnId="{B2969BCE-7EFD-44AC-8DE1-16CE8023F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2403A24-B44A-4DD2-B00F-5CEF404F2383}" type="sibTrans" cxnId="{B2969BCE-7EFD-44AC-8DE1-16CE8023F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8B3FBE-DAE3-4E96-A0FD-2D577DD439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Объект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 или имущество, подлежащие налогообложению.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7B5D6A-5C9D-4FAF-BF50-6ACBBEB1EC0C}" type="parTrans" cxnId="{046B6ADF-B457-430B-AADF-A81952EA369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7DD428F-ACB5-4878-A257-A887B7CE6945}" type="sibTrans" cxnId="{046B6ADF-B457-430B-AADF-A81952EA369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D40C775-01F7-4941-9AA5-B0236A488E1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Источник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Доход, из которого оплачивается налог (заработная плата, прибыль предприятия, проценты по вкладам и т. д.).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CE315F0-5F38-45C8-8B72-AFDD283BEB84}" type="parTrans" cxnId="{912AD2DE-8A8C-48DF-BAA0-184FBA6D7B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37AA9CF-7B50-4ED4-AB5F-89E9BBF79CDC}" type="sibTrans" cxnId="{912AD2DE-8A8C-48DF-BAA0-184FBA6D7B6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0F2CAF6-439F-489C-853F-4944006EEEB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налога.</a:t>
          </a:r>
        </a:p>
        <a:p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Величина начислений на единицу объекта налога (рубль дохода, гектар земли и т. д.).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4A4635-4DC0-48A1-8884-6F3B222729D1}" type="parTrans" cxnId="{FC656B08-3302-4BBA-9FE4-1A90B2FFD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F7989B8-719F-49C7-A0CB-46981F0EBE92}" type="sibTrans" cxnId="{FC656B08-3302-4BBA-9FE4-1A90B2FFDF9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DE87D43-A941-46ED-9B56-594D27952D0F}" type="pres">
      <dgm:prSet presAssocID="{47BC0156-AA5A-4986-B9CC-0B7B1276944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707CF-4CF4-448E-8AB4-B0B3E5651012}" type="pres">
      <dgm:prSet presAssocID="{47BC0156-AA5A-4986-B9CC-0B7B12769446}" presName="matrix" presStyleCnt="0"/>
      <dgm:spPr/>
    </dgm:pt>
    <dgm:pt modelId="{5077D844-18B3-45B6-9A03-4EF350EBE931}" type="pres">
      <dgm:prSet presAssocID="{47BC0156-AA5A-4986-B9CC-0B7B12769446}" presName="tile1" presStyleLbl="node1" presStyleIdx="0" presStyleCnt="4"/>
      <dgm:spPr/>
      <dgm:t>
        <a:bodyPr/>
        <a:lstStyle/>
        <a:p>
          <a:endParaRPr lang="ru-RU"/>
        </a:p>
      </dgm:t>
    </dgm:pt>
    <dgm:pt modelId="{15848C69-96C9-4316-991E-BFF9CD85CFEE}" type="pres">
      <dgm:prSet presAssocID="{47BC0156-AA5A-4986-B9CC-0B7B1276944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AC4D-4D37-42E4-A967-6C5E8C796740}" type="pres">
      <dgm:prSet presAssocID="{47BC0156-AA5A-4986-B9CC-0B7B12769446}" presName="tile2" presStyleLbl="node1" presStyleIdx="1" presStyleCnt="4"/>
      <dgm:spPr/>
      <dgm:t>
        <a:bodyPr/>
        <a:lstStyle/>
        <a:p>
          <a:endParaRPr lang="ru-RU"/>
        </a:p>
      </dgm:t>
    </dgm:pt>
    <dgm:pt modelId="{E05A93C5-B6E8-49A8-B245-3F2ED85864F5}" type="pres">
      <dgm:prSet presAssocID="{47BC0156-AA5A-4986-B9CC-0B7B1276944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544B8-6F38-427D-9BF3-BB70FE535F1A}" type="pres">
      <dgm:prSet presAssocID="{47BC0156-AA5A-4986-B9CC-0B7B12769446}" presName="tile3" presStyleLbl="node1" presStyleIdx="2" presStyleCnt="4"/>
      <dgm:spPr/>
      <dgm:t>
        <a:bodyPr/>
        <a:lstStyle/>
        <a:p>
          <a:endParaRPr lang="ru-RU"/>
        </a:p>
      </dgm:t>
    </dgm:pt>
    <dgm:pt modelId="{2E455BFD-3C1A-40EB-806D-F3EE3FDBB517}" type="pres">
      <dgm:prSet presAssocID="{47BC0156-AA5A-4986-B9CC-0B7B1276944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06F86-405E-4A6F-8328-724CD9291D6F}" type="pres">
      <dgm:prSet presAssocID="{47BC0156-AA5A-4986-B9CC-0B7B12769446}" presName="tile4" presStyleLbl="node1" presStyleIdx="3" presStyleCnt="4"/>
      <dgm:spPr/>
      <dgm:t>
        <a:bodyPr/>
        <a:lstStyle/>
        <a:p>
          <a:endParaRPr lang="ru-RU"/>
        </a:p>
      </dgm:t>
    </dgm:pt>
    <dgm:pt modelId="{29D2BDEA-7D71-45B5-9E1E-CF7703A6911A}" type="pres">
      <dgm:prSet presAssocID="{47BC0156-AA5A-4986-B9CC-0B7B1276944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720F6-FB34-4F86-B3E0-38A11F8CF231}" type="pres">
      <dgm:prSet presAssocID="{47BC0156-AA5A-4986-B9CC-0B7B12769446}" presName="centerTile" presStyleLbl="fgShp" presStyleIdx="0" presStyleCnt="1" custScaleX="1275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ED841-37D5-4EF3-AF78-72A6FAF9B85C}" type="presOf" srcId="{47BC0156-AA5A-4986-B9CC-0B7B12769446}" destId="{2DE87D43-A941-46ED-9B56-594D27952D0F}" srcOrd="0" destOrd="0" presId="urn:microsoft.com/office/officeart/2005/8/layout/matrix1"/>
    <dgm:cxn modelId="{D5095A84-D8BB-43B4-8284-ADF8905A66C2}" type="presOf" srcId="{058B3FBE-DAE3-4E96-A0FD-2D577DD439C0}" destId="{E05A93C5-B6E8-49A8-B245-3F2ED85864F5}" srcOrd="1" destOrd="0" presId="urn:microsoft.com/office/officeart/2005/8/layout/matrix1"/>
    <dgm:cxn modelId="{E15F5E6D-9551-423E-B4C3-02DA4E572838}" type="presOf" srcId="{058B3FBE-DAE3-4E96-A0FD-2D577DD439C0}" destId="{E385AC4D-4D37-42E4-A967-6C5E8C796740}" srcOrd="0" destOrd="0" presId="urn:microsoft.com/office/officeart/2005/8/layout/matrix1"/>
    <dgm:cxn modelId="{754E9822-726E-4BAA-91C0-52659122633B}" srcId="{47BC0156-AA5A-4986-B9CC-0B7B12769446}" destId="{45D1A5B1-9F43-4AD1-961B-8C5B986A98F7}" srcOrd="0" destOrd="0" parTransId="{41C61E40-0258-4563-989C-566AFFC6310C}" sibTransId="{0D0F2927-307C-450F-AE6D-5CD3440C1842}"/>
    <dgm:cxn modelId="{CD8E1331-C08C-4AEA-9D86-AD10741EC267}" type="presOf" srcId="{2D40C775-01F7-4941-9AA5-B0236A488E18}" destId="{2E455BFD-3C1A-40EB-806D-F3EE3FDBB517}" srcOrd="1" destOrd="0" presId="urn:microsoft.com/office/officeart/2005/8/layout/matrix1"/>
    <dgm:cxn modelId="{912AD2DE-8A8C-48DF-BAA0-184FBA6D7B61}" srcId="{45D1A5B1-9F43-4AD1-961B-8C5B986A98F7}" destId="{2D40C775-01F7-4941-9AA5-B0236A488E18}" srcOrd="2" destOrd="0" parTransId="{BCE315F0-5F38-45C8-8B72-AFDD283BEB84}" sibTransId="{937AA9CF-7B50-4ED4-AB5F-89E9BBF79CDC}"/>
    <dgm:cxn modelId="{B2969BCE-7EFD-44AC-8DE1-16CE8023FF93}" srcId="{45D1A5B1-9F43-4AD1-961B-8C5B986A98F7}" destId="{3476185A-7223-4B52-9684-D0FA4C197701}" srcOrd="0" destOrd="0" parTransId="{A45D7FD5-D3A6-4189-A62E-574E0516DFD7}" sibTransId="{22403A24-B44A-4DD2-B00F-5CEF404F2383}"/>
    <dgm:cxn modelId="{E646584E-5777-40B3-8B56-8E7F40B84791}" type="presOf" srcId="{2D40C775-01F7-4941-9AA5-B0236A488E18}" destId="{617544B8-6F38-427D-9BF3-BB70FE535F1A}" srcOrd="0" destOrd="0" presId="urn:microsoft.com/office/officeart/2005/8/layout/matrix1"/>
    <dgm:cxn modelId="{0BCD3C0A-68F5-4998-A437-D120DBD4A806}" type="presOf" srcId="{45D1A5B1-9F43-4AD1-961B-8C5B986A98F7}" destId="{A82720F6-FB34-4F86-B3E0-38A11F8CF231}" srcOrd="0" destOrd="0" presId="urn:microsoft.com/office/officeart/2005/8/layout/matrix1"/>
    <dgm:cxn modelId="{046B6ADF-B457-430B-AADF-A81952EA369E}" srcId="{45D1A5B1-9F43-4AD1-961B-8C5B986A98F7}" destId="{058B3FBE-DAE3-4E96-A0FD-2D577DD439C0}" srcOrd="1" destOrd="0" parTransId="{197B5D6A-5C9D-4FAF-BF50-6ACBBEB1EC0C}" sibTransId="{37DD428F-ACB5-4878-A257-A887B7CE6945}"/>
    <dgm:cxn modelId="{267EE037-1595-44DE-8D23-0F1AE33ED4EC}" type="presOf" srcId="{50F2CAF6-439F-489C-853F-4944006EEEBA}" destId="{29D2BDEA-7D71-45B5-9E1E-CF7703A6911A}" srcOrd="1" destOrd="0" presId="urn:microsoft.com/office/officeart/2005/8/layout/matrix1"/>
    <dgm:cxn modelId="{FC656B08-3302-4BBA-9FE4-1A90B2FFDF93}" srcId="{45D1A5B1-9F43-4AD1-961B-8C5B986A98F7}" destId="{50F2CAF6-439F-489C-853F-4944006EEEBA}" srcOrd="3" destOrd="0" parTransId="{B54A4635-4DC0-48A1-8884-6F3B222729D1}" sibTransId="{7F7989B8-719F-49C7-A0CB-46981F0EBE92}"/>
    <dgm:cxn modelId="{8EB7BCFD-660F-4865-A979-FEBF0D181DE5}" type="presOf" srcId="{3476185A-7223-4B52-9684-D0FA4C197701}" destId="{5077D844-18B3-45B6-9A03-4EF350EBE931}" srcOrd="0" destOrd="0" presId="urn:microsoft.com/office/officeart/2005/8/layout/matrix1"/>
    <dgm:cxn modelId="{4A5A6658-BAF6-4A8A-A141-C863DB152D53}" type="presOf" srcId="{50F2CAF6-439F-489C-853F-4944006EEEBA}" destId="{12E06F86-405E-4A6F-8328-724CD9291D6F}" srcOrd="0" destOrd="0" presId="urn:microsoft.com/office/officeart/2005/8/layout/matrix1"/>
    <dgm:cxn modelId="{1A4353E7-F456-47CB-A91F-1D4C05477BEC}" type="presOf" srcId="{3476185A-7223-4B52-9684-D0FA4C197701}" destId="{15848C69-96C9-4316-991E-BFF9CD85CFEE}" srcOrd="1" destOrd="0" presId="urn:microsoft.com/office/officeart/2005/8/layout/matrix1"/>
    <dgm:cxn modelId="{186DC0E8-9A0D-4AB8-B2EA-064F64D0DFF0}" type="presParOf" srcId="{2DE87D43-A941-46ED-9B56-594D27952D0F}" destId="{410707CF-4CF4-448E-8AB4-B0B3E5651012}" srcOrd="0" destOrd="0" presId="urn:microsoft.com/office/officeart/2005/8/layout/matrix1"/>
    <dgm:cxn modelId="{3B457BC8-E56C-4C12-9BE8-7F38338E441B}" type="presParOf" srcId="{410707CF-4CF4-448E-8AB4-B0B3E5651012}" destId="{5077D844-18B3-45B6-9A03-4EF350EBE931}" srcOrd="0" destOrd="0" presId="urn:microsoft.com/office/officeart/2005/8/layout/matrix1"/>
    <dgm:cxn modelId="{8E2ED60A-4D28-420F-B158-43240257812A}" type="presParOf" srcId="{410707CF-4CF4-448E-8AB4-B0B3E5651012}" destId="{15848C69-96C9-4316-991E-BFF9CD85CFEE}" srcOrd="1" destOrd="0" presId="urn:microsoft.com/office/officeart/2005/8/layout/matrix1"/>
    <dgm:cxn modelId="{68A254D9-CB1D-4001-8AEF-3A4F96F07B66}" type="presParOf" srcId="{410707CF-4CF4-448E-8AB4-B0B3E5651012}" destId="{E385AC4D-4D37-42E4-A967-6C5E8C796740}" srcOrd="2" destOrd="0" presId="urn:microsoft.com/office/officeart/2005/8/layout/matrix1"/>
    <dgm:cxn modelId="{090F779C-EDE4-4292-8D81-EF73D905C6F5}" type="presParOf" srcId="{410707CF-4CF4-448E-8AB4-B0B3E5651012}" destId="{E05A93C5-B6E8-49A8-B245-3F2ED85864F5}" srcOrd="3" destOrd="0" presId="urn:microsoft.com/office/officeart/2005/8/layout/matrix1"/>
    <dgm:cxn modelId="{0B37C72D-9FAF-4C2C-9BE2-9DEFE3CC46D4}" type="presParOf" srcId="{410707CF-4CF4-448E-8AB4-B0B3E5651012}" destId="{617544B8-6F38-427D-9BF3-BB70FE535F1A}" srcOrd="4" destOrd="0" presId="urn:microsoft.com/office/officeart/2005/8/layout/matrix1"/>
    <dgm:cxn modelId="{469070BD-CEFA-463C-94E4-193B90C3E6E3}" type="presParOf" srcId="{410707CF-4CF4-448E-8AB4-B0B3E5651012}" destId="{2E455BFD-3C1A-40EB-806D-F3EE3FDBB517}" srcOrd="5" destOrd="0" presId="urn:microsoft.com/office/officeart/2005/8/layout/matrix1"/>
    <dgm:cxn modelId="{628A54D9-974D-4D69-814B-E76C5F10B5A7}" type="presParOf" srcId="{410707CF-4CF4-448E-8AB4-B0B3E5651012}" destId="{12E06F86-405E-4A6F-8328-724CD9291D6F}" srcOrd="6" destOrd="0" presId="urn:microsoft.com/office/officeart/2005/8/layout/matrix1"/>
    <dgm:cxn modelId="{D7A3C134-7CF2-4C44-B7A6-F77DE0FFDD34}" type="presParOf" srcId="{410707CF-4CF4-448E-8AB4-B0B3E5651012}" destId="{29D2BDEA-7D71-45B5-9E1E-CF7703A6911A}" srcOrd="7" destOrd="0" presId="urn:microsoft.com/office/officeart/2005/8/layout/matrix1"/>
    <dgm:cxn modelId="{A3D50AAB-FCB1-48F2-99C9-CEDCB5A2BFD4}" type="presParOf" srcId="{2DE87D43-A941-46ED-9B56-594D27952D0F}" destId="{A82720F6-FB34-4F86-B3E0-38A11F8CF2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32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</a:p>
        <a:p>
          <a:endParaRPr lang="ru-RU" sz="32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>
        <a:noFill/>
        <a:ln>
          <a:noFill/>
        </a:ln>
      </dgm:spPr>
      <dgm:t>
        <a:bodyPr/>
        <a:lstStyle/>
        <a:p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A479ACDA-9073-48E2-8219-2AA23DBAF73F}" type="parTrans" cxnId="{DDA5CCAE-0CC7-4F43-B48C-0E5C225D2630}">
      <dgm:prSet/>
      <dgm:spPr>
        <a:ln>
          <a:solidFill>
            <a:schemeClr val="accent2">
              <a:tint val="9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 sz="2000">
            <a:latin typeface="+mn-lt"/>
          </a:endParaRPr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6741C7E2-528E-46B6-A98F-A095A2CF24EE}" type="pres">
      <dgm:prSet presAssocID="{A479ACDA-9073-48E2-8219-2AA23DBAF73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0" presStyleCnt="1"/>
      <dgm:spPr>
        <a:noFill/>
      </dgm:spPr>
    </dgm:pt>
    <dgm:pt modelId="{C19D3827-C6E2-4C13-8230-95D792EDEE23}" type="pres">
      <dgm:prSet presAssocID="{2D7EDC54-F151-4886-AAE1-1D7FCCE02FF7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9862F7F7-B500-489D-92C1-ADF6CB580762}" type="presOf" srcId="{A479ACDA-9073-48E2-8219-2AA23DBAF73F}" destId="{6741C7E2-528E-46B6-A98F-A095A2CF24EE}" srcOrd="0" destOrd="0" presId="urn:microsoft.com/office/officeart/2005/8/layout/hierarchy1"/>
    <dgm:cxn modelId="{53F863BB-4CF1-40AB-A3F7-2BD5DFC1E829}" type="presOf" srcId="{2D7EDC54-F151-4886-AAE1-1D7FCCE02FF7}" destId="{C19D3827-C6E2-4C13-8230-95D792EDEE23}" srcOrd="0" destOrd="0" presId="urn:microsoft.com/office/officeart/2005/8/layout/hierarchy1"/>
    <dgm:cxn modelId="{DDA5CCAE-0CC7-4F43-B48C-0E5C225D2630}" srcId="{2EA04724-736F-4971-B6F8-7F0DAD7D9742}" destId="{2D7EDC54-F151-4886-AAE1-1D7FCCE02FF7}" srcOrd="0" destOrd="0" parTransId="{A479ACDA-9073-48E2-8219-2AA23DBAF73F}" sibTransId="{581FC271-9C2D-4EBE-89BB-4F206FD6F611}"/>
    <dgm:cxn modelId="{04B70537-C778-488A-9B0A-D88166C1283B}" type="presOf" srcId="{2EA04724-736F-4971-B6F8-7F0DAD7D9742}" destId="{FD3E37CB-6E3D-40DB-B14E-7DA7CA2FD816}" srcOrd="0" destOrd="0" presId="urn:microsoft.com/office/officeart/2005/8/layout/hierarchy1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EFFCC47E-A7AD-4FCD-853B-B037D4B27E38}" type="presOf" srcId="{71B8A144-9F04-4D7D-B816-536D651B2E3A}" destId="{501E3C48-F5FA-4570-92EC-94217C7D18F9}" srcOrd="0" destOrd="0" presId="urn:microsoft.com/office/officeart/2005/8/layout/hierarchy1"/>
    <dgm:cxn modelId="{8D23B396-9265-427F-A120-80A122CFC3BF}" type="presParOf" srcId="{501E3C48-F5FA-4570-92EC-94217C7D18F9}" destId="{EE5BC0C4-5891-4CA3-8F2C-191412718F57}" srcOrd="0" destOrd="0" presId="urn:microsoft.com/office/officeart/2005/8/layout/hierarchy1"/>
    <dgm:cxn modelId="{5F8E9114-2F4E-487C-BAA5-3E4F46688F6B}" type="presParOf" srcId="{EE5BC0C4-5891-4CA3-8F2C-191412718F57}" destId="{74BA7D0B-64E2-400C-9BBA-372652EBD720}" srcOrd="0" destOrd="0" presId="urn:microsoft.com/office/officeart/2005/8/layout/hierarchy1"/>
    <dgm:cxn modelId="{DAC1AA93-31CB-42A2-BC14-7C20B2AF80F7}" type="presParOf" srcId="{74BA7D0B-64E2-400C-9BBA-372652EBD720}" destId="{C956B85F-AD78-449F-A1FF-55488433AB84}" srcOrd="0" destOrd="0" presId="urn:microsoft.com/office/officeart/2005/8/layout/hierarchy1"/>
    <dgm:cxn modelId="{71B8BC5A-19AC-41D0-B285-6DA9E4667C6F}" type="presParOf" srcId="{74BA7D0B-64E2-400C-9BBA-372652EBD720}" destId="{FD3E37CB-6E3D-40DB-B14E-7DA7CA2FD816}" srcOrd="1" destOrd="0" presId="urn:microsoft.com/office/officeart/2005/8/layout/hierarchy1"/>
    <dgm:cxn modelId="{7EDBAF3F-A2DB-4741-AB96-CA1D609439E0}" type="presParOf" srcId="{EE5BC0C4-5891-4CA3-8F2C-191412718F57}" destId="{8F35724D-A9B5-4473-B0B2-DB077A052B9B}" srcOrd="1" destOrd="0" presId="urn:microsoft.com/office/officeart/2005/8/layout/hierarchy1"/>
    <dgm:cxn modelId="{6E48BE60-2B7E-44D1-84A5-1E559E4C62CC}" type="presParOf" srcId="{8F35724D-A9B5-4473-B0B2-DB077A052B9B}" destId="{6741C7E2-528E-46B6-A98F-A095A2CF24EE}" srcOrd="0" destOrd="0" presId="urn:microsoft.com/office/officeart/2005/8/layout/hierarchy1"/>
    <dgm:cxn modelId="{E1F4963B-6B6E-4FCE-8F81-0046D99741DA}" type="presParOf" srcId="{8F35724D-A9B5-4473-B0B2-DB077A052B9B}" destId="{49CB868E-82D0-45C1-97FC-2FE673CDE2A0}" srcOrd="1" destOrd="0" presId="urn:microsoft.com/office/officeart/2005/8/layout/hierarchy1"/>
    <dgm:cxn modelId="{16922A98-DA2C-41EA-8398-8F59000AB59E}" type="presParOf" srcId="{49CB868E-82D0-45C1-97FC-2FE673CDE2A0}" destId="{F1177A92-979E-46C2-A07E-9E8D99E59D4E}" srcOrd="0" destOrd="0" presId="urn:microsoft.com/office/officeart/2005/8/layout/hierarchy1"/>
    <dgm:cxn modelId="{3F8467F2-4B08-4EDB-AF70-19A524670C47}" type="presParOf" srcId="{F1177A92-979E-46C2-A07E-9E8D99E59D4E}" destId="{E2C3797C-1730-4483-ABFB-BFF979D43BD9}" srcOrd="0" destOrd="0" presId="urn:microsoft.com/office/officeart/2005/8/layout/hierarchy1"/>
    <dgm:cxn modelId="{E6EDC087-F8FC-4EEE-8860-C0A8C81820C8}" type="presParOf" srcId="{F1177A92-979E-46C2-A07E-9E8D99E59D4E}" destId="{C19D3827-C6E2-4C13-8230-95D792EDEE23}" srcOrd="1" destOrd="0" presId="urn:microsoft.com/office/officeart/2005/8/layout/hierarchy1"/>
    <dgm:cxn modelId="{26FFD137-BA39-44F2-8E1D-E25B709F54B0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CFF821A4-2862-48E7-BA78-F8FAE00463E4}" type="pres">
      <dgm:prSet presAssocID="{0E657BE4-C4DB-45E7-B5A3-A0F87E77102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0" presStyleCnt="2"/>
      <dgm:spPr/>
    </dgm:pt>
    <dgm:pt modelId="{65C10CEA-4F74-4852-A3EA-3306FBAD91CC}" type="pres">
      <dgm:prSet presAssocID="{C3BFBA75-309F-4EFE-B5F0-416492C40B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1" presStyleCnt="2"/>
      <dgm:spPr/>
    </dgm:pt>
    <dgm:pt modelId="{C19D3827-C6E2-4C13-8230-95D792EDEE23}" type="pres">
      <dgm:prSet presAssocID="{2D7EDC54-F151-4886-AAE1-1D7FCCE02F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6F6CA231-E5EA-4BA3-83AC-C3D161DD5D88}" type="presOf" srcId="{A479ACDA-9073-48E2-8219-2AA23DBAF73F}" destId="{6741C7E2-528E-46B6-A98F-A095A2CF24EE}" srcOrd="0" destOrd="0" presId="urn:microsoft.com/office/officeart/2005/8/layout/hierarchy1"/>
    <dgm:cxn modelId="{57B6A758-08F6-46E9-9A09-95D85A102792}" srcId="{2EA04724-736F-4971-B6F8-7F0DAD7D9742}" destId="{C3BFBA75-309F-4EFE-B5F0-416492C40B81}" srcOrd="0" destOrd="0" parTransId="{0E657BE4-C4DB-45E7-B5A3-A0F87E771020}" sibTransId="{31C9FEE3-CC10-48BC-AB76-4C7A209ADECC}"/>
    <dgm:cxn modelId="{33CD0928-DE35-47CF-B7C9-1F5A2481CD8F}" type="presOf" srcId="{2D7EDC54-F151-4886-AAE1-1D7FCCE02FF7}" destId="{C19D3827-C6E2-4C13-8230-95D792EDEE23}" srcOrd="0" destOrd="0" presId="urn:microsoft.com/office/officeart/2005/8/layout/hierarchy1"/>
    <dgm:cxn modelId="{2A2F0E33-C8DF-4A58-8BAD-F2F896381873}" type="presOf" srcId="{0E657BE4-C4DB-45E7-B5A3-A0F87E771020}" destId="{CFF821A4-2862-48E7-BA78-F8FAE00463E4}" srcOrd="0" destOrd="0" presId="urn:microsoft.com/office/officeart/2005/8/layout/hierarchy1"/>
    <dgm:cxn modelId="{59300E59-7AA6-4BAC-94E4-995F08B27A05}" type="presOf" srcId="{C3BFBA75-309F-4EFE-B5F0-416492C40B81}" destId="{65C10CEA-4F74-4852-A3EA-3306FBAD91CC}" srcOrd="0" destOrd="0" presId="urn:microsoft.com/office/officeart/2005/8/layout/hierarchy1"/>
    <dgm:cxn modelId="{037041F8-2C0D-4376-A356-6433A97E4757}" type="presOf" srcId="{71B8A144-9F04-4D7D-B816-536D651B2E3A}" destId="{501E3C48-F5FA-4570-92EC-94217C7D18F9}" srcOrd="0" destOrd="0" presId="urn:microsoft.com/office/officeart/2005/8/layout/hierarchy1"/>
    <dgm:cxn modelId="{6767A1F9-BBED-4A2D-BE3E-CDD51D7FEB46}" type="presOf" srcId="{2EA04724-736F-4971-B6F8-7F0DAD7D9742}" destId="{FD3E37CB-6E3D-40DB-B14E-7DA7CA2FD816}" srcOrd="0" destOrd="0" presId="urn:microsoft.com/office/officeart/2005/8/layout/hierarchy1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DDA5CCAE-0CC7-4F43-B48C-0E5C225D2630}" srcId="{2EA04724-736F-4971-B6F8-7F0DAD7D9742}" destId="{2D7EDC54-F151-4886-AAE1-1D7FCCE02FF7}" srcOrd="1" destOrd="0" parTransId="{A479ACDA-9073-48E2-8219-2AA23DBAF73F}" sibTransId="{581FC271-9C2D-4EBE-89BB-4F206FD6F611}"/>
    <dgm:cxn modelId="{DAEBB0DA-C5AD-4C8D-8873-FB6DCD2588E3}" type="presParOf" srcId="{501E3C48-F5FA-4570-92EC-94217C7D18F9}" destId="{EE5BC0C4-5891-4CA3-8F2C-191412718F57}" srcOrd="0" destOrd="0" presId="urn:microsoft.com/office/officeart/2005/8/layout/hierarchy1"/>
    <dgm:cxn modelId="{56AC5851-6ED6-4C4D-A28E-7BD8650E58AA}" type="presParOf" srcId="{EE5BC0C4-5891-4CA3-8F2C-191412718F57}" destId="{74BA7D0B-64E2-400C-9BBA-372652EBD720}" srcOrd="0" destOrd="0" presId="urn:microsoft.com/office/officeart/2005/8/layout/hierarchy1"/>
    <dgm:cxn modelId="{501D68A3-B5F2-43A6-AC4F-ECB98C723FD8}" type="presParOf" srcId="{74BA7D0B-64E2-400C-9BBA-372652EBD720}" destId="{C956B85F-AD78-449F-A1FF-55488433AB84}" srcOrd="0" destOrd="0" presId="urn:microsoft.com/office/officeart/2005/8/layout/hierarchy1"/>
    <dgm:cxn modelId="{A8A9A519-ACAB-4C73-8A3E-09CBE388B2AA}" type="presParOf" srcId="{74BA7D0B-64E2-400C-9BBA-372652EBD720}" destId="{FD3E37CB-6E3D-40DB-B14E-7DA7CA2FD816}" srcOrd="1" destOrd="0" presId="urn:microsoft.com/office/officeart/2005/8/layout/hierarchy1"/>
    <dgm:cxn modelId="{091B8545-33EE-4005-BC74-B7ABC9AF70A7}" type="presParOf" srcId="{EE5BC0C4-5891-4CA3-8F2C-191412718F57}" destId="{8F35724D-A9B5-4473-B0B2-DB077A052B9B}" srcOrd="1" destOrd="0" presId="urn:microsoft.com/office/officeart/2005/8/layout/hierarchy1"/>
    <dgm:cxn modelId="{F9487065-F879-4888-A683-69515203A341}" type="presParOf" srcId="{8F35724D-A9B5-4473-B0B2-DB077A052B9B}" destId="{CFF821A4-2862-48E7-BA78-F8FAE00463E4}" srcOrd="0" destOrd="0" presId="urn:microsoft.com/office/officeart/2005/8/layout/hierarchy1"/>
    <dgm:cxn modelId="{6FB9881D-3FFD-4F4B-8475-9DF94164612B}" type="presParOf" srcId="{8F35724D-A9B5-4473-B0B2-DB077A052B9B}" destId="{75F5D851-BC1A-4508-9633-769AA98E0FF8}" srcOrd="1" destOrd="0" presId="urn:microsoft.com/office/officeart/2005/8/layout/hierarchy1"/>
    <dgm:cxn modelId="{06A0032B-9E0D-471F-B3DC-2850BB3B3563}" type="presParOf" srcId="{75F5D851-BC1A-4508-9633-769AA98E0FF8}" destId="{B0237ABE-7A6A-4A64-AEAE-DFD9126FE155}" srcOrd="0" destOrd="0" presId="urn:microsoft.com/office/officeart/2005/8/layout/hierarchy1"/>
    <dgm:cxn modelId="{36CFCB98-99AE-432F-A8D9-7ED61CBBD2CF}" type="presParOf" srcId="{B0237ABE-7A6A-4A64-AEAE-DFD9126FE155}" destId="{36CDC196-16AC-41E4-A191-2BE19925718B}" srcOrd="0" destOrd="0" presId="urn:microsoft.com/office/officeart/2005/8/layout/hierarchy1"/>
    <dgm:cxn modelId="{6F2892EE-5127-475A-9AF7-FE740A0913D2}" type="presParOf" srcId="{B0237ABE-7A6A-4A64-AEAE-DFD9126FE155}" destId="{65C10CEA-4F74-4852-A3EA-3306FBAD91CC}" srcOrd="1" destOrd="0" presId="urn:microsoft.com/office/officeart/2005/8/layout/hierarchy1"/>
    <dgm:cxn modelId="{CAED4A5C-D32E-481C-85AA-298C0393D52C}" type="presParOf" srcId="{75F5D851-BC1A-4508-9633-769AA98E0FF8}" destId="{3DD2CD94-7203-4060-AACD-626C4B395717}" srcOrd="1" destOrd="0" presId="urn:microsoft.com/office/officeart/2005/8/layout/hierarchy1"/>
    <dgm:cxn modelId="{BCC2FB69-E980-45F0-9171-61E726E5BEA1}" type="presParOf" srcId="{8F35724D-A9B5-4473-B0B2-DB077A052B9B}" destId="{6741C7E2-528E-46B6-A98F-A095A2CF24EE}" srcOrd="2" destOrd="0" presId="urn:microsoft.com/office/officeart/2005/8/layout/hierarchy1"/>
    <dgm:cxn modelId="{3EDB0B8A-5304-4A35-9063-930BE2F50DB2}" type="presParOf" srcId="{8F35724D-A9B5-4473-B0B2-DB077A052B9B}" destId="{49CB868E-82D0-45C1-97FC-2FE673CDE2A0}" srcOrd="3" destOrd="0" presId="urn:microsoft.com/office/officeart/2005/8/layout/hierarchy1"/>
    <dgm:cxn modelId="{41E8BA8C-BE18-4443-8691-505D8ADC952A}" type="presParOf" srcId="{49CB868E-82D0-45C1-97FC-2FE673CDE2A0}" destId="{F1177A92-979E-46C2-A07E-9E8D99E59D4E}" srcOrd="0" destOrd="0" presId="urn:microsoft.com/office/officeart/2005/8/layout/hierarchy1"/>
    <dgm:cxn modelId="{85BE5E33-F00D-41A8-B74A-6A75CE2F8758}" type="presParOf" srcId="{F1177A92-979E-46C2-A07E-9E8D99E59D4E}" destId="{E2C3797C-1730-4483-ABFB-BFF979D43BD9}" srcOrd="0" destOrd="0" presId="urn:microsoft.com/office/officeart/2005/8/layout/hierarchy1"/>
    <dgm:cxn modelId="{7E2EAAF5-BE08-4FF0-BB64-986249968D09}" type="presParOf" srcId="{F1177A92-979E-46C2-A07E-9E8D99E59D4E}" destId="{C19D3827-C6E2-4C13-8230-95D792EDEE23}" srcOrd="1" destOrd="0" presId="urn:microsoft.com/office/officeart/2005/8/layout/hierarchy1"/>
    <dgm:cxn modelId="{EEB2934F-0DA4-491F-A059-2A8C35E0A420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CFF821A4-2862-48E7-BA78-F8FAE00463E4}" type="pres">
      <dgm:prSet presAssocID="{0E657BE4-C4DB-45E7-B5A3-A0F87E77102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0" presStyleCnt="2"/>
      <dgm:spPr/>
    </dgm:pt>
    <dgm:pt modelId="{65C10CEA-4F74-4852-A3EA-3306FBAD91CC}" type="pres">
      <dgm:prSet presAssocID="{C3BFBA75-309F-4EFE-B5F0-416492C40B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1" presStyleCnt="2"/>
      <dgm:spPr/>
    </dgm:pt>
    <dgm:pt modelId="{C19D3827-C6E2-4C13-8230-95D792EDEE23}" type="pres">
      <dgm:prSet presAssocID="{2D7EDC54-F151-4886-AAE1-1D7FCCE02F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57B6A758-08F6-46E9-9A09-95D85A102792}" srcId="{2EA04724-736F-4971-B6F8-7F0DAD7D9742}" destId="{C3BFBA75-309F-4EFE-B5F0-416492C40B81}" srcOrd="0" destOrd="0" parTransId="{0E657BE4-C4DB-45E7-B5A3-A0F87E771020}" sibTransId="{31C9FEE3-CC10-48BC-AB76-4C7A209ADECC}"/>
    <dgm:cxn modelId="{0290408A-0230-4693-802E-0569A2DE07BD}" type="presOf" srcId="{2EA04724-736F-4971-B6F8-7F0DAD7D9742}" destId="{FD3E37CB-6E3D-40DB-B14E-7DA7CA2FD816}" srcOrd="0" destOrd="0" presId="urn:microsoft.com/office/officeart/2005/8/layout/hierarchy1"/>
    <dgm:cxn modelId="{2FE6D66F-8920-4ABD-8273-30A01A40F201}" type="presOf" srcId="{0E657BE4-C4DB-45E7-B5A3-A0F87E771020}" destId="{CFF821A4-2862-48E7-BA78-F8FAE00463E4}" srcOrd="0" destOrd="0" presId="urn:microsoft.com/office/officeart/2005/8/layout/hierarchy1"/>
    <dgm:cxn modelId="{A1AAD03C-779C-49C7-AE95-A7E0706195E3}" type="presOf" srcId="{71B8A144-9F04-4D7D-B816-536D651B2E3A}" destId="{501E3C48-F5FA-4570-92EC-94217C7D18F9}" srcOrd="0" destOrd="0" presId="urn:microsoft.com/office/officeart/2005/8/layout/hierarchy1"/>
    <dgm:cxn modelId="{460E30F1-A9D9-45FF-9172-64C6EF66DEFF}" type="presOf" srcId="{2D7EDC54-F151-4886-AAE1-1D7FCCE02FF7}" destId="{C19D3827-C6E2-4C13-8230-95D792EDEE23}" srcOrd="0" destOrd="0" presId="urn:microsoft.com/office/officeart/2005/8/layout/hierarchy1"/>
    <dgm:cxn modelId="{2304D018-EE73-4FAC-92ED-A1D4440A1B89}" type="presOf" srcId="{C3BFBA75-309F-4EFE-B5F0-416492C40B81}" destId="{65C10CEA-4F74-4852-A3EA-3306FBAD91CC}" srcOrd="0" destOrd="0" presId="urn:microsoft.com/office/officeart/2005/8/layout/hierarchy1"/>
    <dgm:cxn modelId="{DDA5CCAE-0CC7-4F43-B48C-0E5C225D2630}" srcId="{2EA04724-736F-4971-B6F8-7F0DAD7D9742}" destId="{2D7EDC54-F151-4886-AAE1-1D7FCCE02FF7}" srcOrd="1" destOrd="0" parTransId="{A479ACDA-9073-48E2-8219-2AA23DBAF73F}" sibTransId="{581FC271-9C2D-4EBE-89BB-4F206FD6F611}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DFA6FD48-D38B-4B72-A5D3-AD846AAA584A}" type="presOf" srcId="{A479ACDA-9073-48E2-8219-2AA23DBAF73F}" destId="{6741C7E2-528E-46B6-A98F-A095A2CF24EE}" srcOrd="0" destOrd="0" presId="urn:microsoft.com/office/officeart/2005/8/layout/hierarchy1"/>
    <dgm:cxn modelId="{71802A67-9F33-417F-B509-956609FED22D}" type="presParOf" srcId="{501E3C48-F5FA-4570-92EC-94217C7D18F9}" destId="{EE5BC0C4-5891-4CA3-8F2C-191412718F57}" srcOrd="0" destOrd="0" presId="urn:microsoft.com/office/officeart/2005/8/layout/hierarchy1"/>
    <dgm:cxn modelId="{48AE4A1B-8CD4-4879-8C73-A5762003B1A4}" type="presParOf" srcId="{EE5BC0C4-5891-4CA3-8F2C-191412718F57}" destId="{74BA7D0B-64E2-400C-9BBA-372652EBD720}" srcOrd="0" destOrd="0" presId="urn:microsoft.com/office/officeart/2005/8/layout/hierarchy1"/>
    <dgm:cxn modelId="{62EF349C-7A18-41EB-A6F1-92293EC9677F}" type="presParOf" srcId="{74BA7D0B-64E2-400C-9BBA-372652EBD720}" destId="{C956B85F-AD78-449F-A1FF-55488433AB84}" srcOrd="0" destOrd="0" presId="urn:microsoft.com/office/officeart/2005/8/layout/hierarchy1"/>
    <dgm:cxn modelId="{55B1D980-B71A-4A41-98B4-A3D815824AF9}" type="presParOf" srcId="{74BA7D0B-64E2-400C-9BBA-372652EBD720}" destId="{FD3E37CB-6E3D-40DB-B14E-7DA7CA2FD816}" srcOrd="1" destOrd="0" presId="urn:microsoft.com/office/officeart/2005/8/layout/hierarchy1"/>
    <dgm:cxn modelId="{3D133E5C-61B5-4876-A142-B3E4B7EA950E}" type="presParOf" srcId="{EE5BC0C4-5891-4CA3-8F2C-191412718F57}" destId="{8F35724D-A9B5-4473-B0B2-DB077A052B9B}" srcOrd="1" destOrd="0" presId="urn:microsoft.com/office/officeart/2005/8/layout/hierarchy1"/>
    <dgm:cxn modelId="{3A429CD5-74A5-441A-9189-B8949530AD3B}" type="presParOf" srcId="{8F35724D-A9B5-4473-B0B2-DB077A052B9B}" destId="{CFF821A4-2862-48E7-BA78-F8FAE00463E4}" srcOrd="0" destOrd="0" presId="urn:microsoft.com/office/officeart/2005/8/layout/hierarchy1"/>
    <dgm:cxn modelId="{44E65705-C7B1-422E-B2FA-B39CDE67EA08}" type="presParOf" srcId="{8F35724D-A9B5-4473-B0B2-DB077A052B9B}" destId="{75F5D851-BC1A-4508-9633-769AA98E0FF8}" srcOrd="1" destOrd="0" presId="urn:microsoft.com/office/officeart/2005/8/layout/hierarchy1"/>
    <dgm:cxn modelId="{C291E0C6-A700-4D84-85F1-D24A1188D18A}" type="presParOf" srcId="{75F5D851-BC1A-4508-9633-769AA98E0FF8}" destId="{B0237ABE-7A6A-4A64-AEAE-DFD9126FE155}" srcOrd="0" destOrd="0" presId="urn:microsoft.com/office/officeart/2005/8/layout/hierarchy1"/>
    <dgm:cxn modelId="{F710C4B9-376B-4EE6-8062-CA6BBFBD3313}" type="presParOf" srcId="{B0237ABE-7A6A-4A64-AEAE-DFD9126FE155}" destId="{36CDC196-16AC-41E4-A191-2BE19925718B}" srcOrd="0" destOrd="0" presId="urn:microsoft.com/office/officeart/2005/8/layout/hierarchy1"/>
    <dgm:cxn modelId="{2FB51FC6-A8C8-4397-B55A-9E1B135E1D10}" type="presParOf" srcId="{B0237ABE-7A6A-4A64-AEAE-DFD9126FE155}" destId="{65C10CEA-4F74-4852-A3EA-3306FBAD91CC}" srcOrd="1" destOrd="0" presId="urn:microsoft.com/office/officeart/2005/8/layout/hierarchy1"/>
    <dgm:cxn modelId="{64735A6C-8A0B-4718-A50A-4521712D36F2}" type="presParOf" srcId="{75F5D851-BC1A-4508-9633-769AA98E0FF8}" destId="{3DD2CD94-7203-4060-AACD-626C4B395717}" srcOrd="1" destOrd="0" presId="urn:microsoft.com/office/officeart/2005/8/layout/hierarchy1"/>
    <dgm:cxn modelId="{53AAE98B-42C0-4FE0-99F2-603AA594BC10}" type="presParOf" srcId="{8F35724D-A9B5-4473-B0B2-DB077A052B9B}" destId="{6741C7E2-528E-46B6-A98F-A095A2CF24EE}" srcOrd="2" destOrd="0" presId="urn:microsoft.com/office/officeart/2005/8/layout/hierarchy1"/>
    <dgm:cxn modelId="{6F32F097-3AA1-4386-82E4-DDD2602FFAD7}" type="presParOf" srcId="{8F35724D-A9B5-4473-B0B2-DB077A052B9B}" destId="{49CB868E-82D0-45C1-97FC-2FE673CDE2A0}" srcOrd="3" destOrd="0" presId="urn:microsoft.com/office/officeart/2005/8/layout/hierarchy1"/>
    <dgm:cxn modelId="{CF464E05-D524-4024-9FDC-9ADDB8F0E96B}" type="presParOf" srcId="{49CB868E-82D0-45C1-97FC-2FE673CDE2A0}" destId="{F1177A92-979E-46C2-A07E-9E8D99E59D4E}" srcOrd="0" destOrd="0" presId="urn:microsoft.com/office/officeart/2005/8/layout/hierarchy1"/>
    <dgm:cxn modelId="{5DB34977-81BB-48D7-B0C3-0F0867AD32DA}" type="presParOf" srcId="{F1177A92-979E-46C2-A07E-9E8D99E59D4E}" destId="{E2C3797C-1730-4483-ABFB-BFF979D43BD9}" srcOrd="0" destOrd="0" presId="urn:microsoft.com/office/officeart/2005/8/layout/hierarchy1"/>
    <dgm:cxn modelId="{D2027ED9-1B1E-4E78-BA14-014D1B21621D}" type="presParOf" srcId="{F1177A92-979E-46C2-A07E-9E8D99E59D4E}" destId="{C19D3827-C6E2-4C13-8230-95D792EDEE23}" srcOrd="1" destOrd="0" presId="urn:microsoft.com/office/officeart/2005/8/layout/hierarchy1"/>
    <dgm:cxn modelId="{B53EDE92-BF45-46D2-A540-2B10CAB2D6D5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CFF821A4-2862-48E7-BA78-F8FAE00463E4}" type="pres">
      <dgm:prSet presAssocID="{0E657BE4-C4DB-45E7-B5A3-A0F87E77102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0" presStyleCnt="2"/>
      <dgm:spPr/>
    </dgm:pt>
    <dgm:pt modelId="{65C10CEA-4F74-4852-A3EA-3306FBAD91CC}" type="pres">
      <dgm:prSet presAssocID="{C3BFBA75-309F-4EFE-B5F0-416492C40B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1" presStyleCnt="2"/>
      <dgm:spPr/>
    </dgm:pt>
    <dgm:pt modelId="{C19D3827-C6E2-4C13-8230-95D792EDEE23}" type="pres">
      <dgm:prSet presAssocID="{2D7EDC54-F151-4886-AAE1-1D7FCCE02FF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53EDD232-55C7-4EA7-A958-F15CE3BA11F0}" type="presOf" srcId="{0E657BE4-C4DB-45E7-B5A3-A0F87E771020}" destId="{CFF821A4-2862-48E7-BA78-F8FAE00463E4}" srcOrd="0" destOrd="0" presId="urn:microsoft.com/office/officeart/2005/8/layout/hierarchy1"/>
    <dgm:cxn modelId="{57B6A758-08F6-46E9-9A09-95D85A102792}" srcId="{2EA04724-736F-4971-B6F8-7F0DAD7D9742}" destId="{C3BFBA75-309F-4EFE-B5F0-416492C40B81}" srcOrd="0" destOrd="0" parTransId="{0E657BE4-C4DB-45E7-B5A3-A0F87E771020}" sibTransId="{31C9FEE3-CC10-48BC-AB76-4C7A209ADECC}"/>
    <dgm:cxn modelId="{6E7FC6DB-D388-432F-B7FB-DE2EF639B5D9}" type="presOf" srcId="{C3BFBA75-309F-4EFE-B5F0-416492C40B81}" destId="{65C10CEA-4F74-4852-A3EA-3306FBAD91CC}" srcOrd="0" destOrd="0" presId="urn:microsoft.com/office/officeart/2005/8/layout/hierarchy1"/>
    <dgm:cxn modelId="{CD971D76-AC6D-496C-9BF5-26A57AC09D78}" type="presOf" srcId="{A479ACDA-9073-48E2-8219-2AA23DBAF73F}" destId="{6741C7E2-528E-46B6-A98F-A095A2CF24EE}" srcOrd="0" destOrd="0" presId="urn:microsoft.com/office/officeart/2005/8/layout/hierarchy1"/>
    <dgm:cxn modelId="{CA85752D-78A2-4DF4-AB8C-393659741671}" type="presOf" srcId="{2EA04724-736F-4971-B6F8-7F0DAD7D9742}" destId="{FD3E37CB-6E3D-40DB-B14E-7DA7CA2FD816}" srcOrd="0" destOrd="0" presId="urn:microsoft.com/office/officeart/2005/8/layout/hierarchy1"/>
    <dgm:cxn modelId="{853DFE6E-6F50-4EED-B34A-008410A74A0E}" type="presOf" srcId="{71B8A144-9F04-4D7D-B816-536D651B2E3A}" destId="{501E3C48-F5FA-4570-92EC-94217C7D18F9}" srcOrd="0" destOrd="0" presId="urn:microsoft.com/office/officeart/2005/8/layout/hierarchy1"/>
    <dgm:cxn modelId="{1256DA0A-F332-4758-8A1E-7401A711B94B}" type="presOf" srcId="{2D7EDC54-F151-4886-AAE1-1D7FCCE02FF7}" destId="{C19D3827-C6E2-4C13-8230-95D792EDEE23}" srcOrd="0" destOrd="0" presId="urn:microsoft.com/office/officeart/2005/8/layout/hierarchy1"/>
    <dgm:cxn modelId="{DDA5CCAE-0CC7-4F43-B48C-0E5C225D2630}" srcId="{2EA04724-736F-4971-B6F8-7F0DAD7D9742}" destId="{2D7EDC54-F151-4886-AAE1-1D7FCCE02FF7}" srcOrd="1" destOrd="0" parTransId="{A479ACDA-9073-48E2-8219-2AA23DBAF73F}" sibTransId="{581FC271-9C2D-4EBE-89BB-4F206FD6F611}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813DC0DD-51A7-431D-A772-E280D032CBB2}" type="presParOf" srcId="{501E3C48-F5FA-4570-92EC-94217C7D18F9}" destId="{EE5BC0C4-5891-4CA3-8F2C-191412718F57}" srcOrd="0" destOrd="0" presId="urn:microsoft.com/office/officeart/2005/8/layout/hierarchy1"/>
    <dgm:cxn modelId="{39F41988-6535-44CD-8E9C-B38876C9BB48}" type="presParOf" srcId="{EE5BC0C4-5891-4CA3-8F2C-191412718F57}" destId="{74BA7D0B-64E2-400C-9BBA-372652EBD720}" srcOrd="0" destOrd="0" presId="urn:microsoft.com/office/officeart/2005/8/layout/hierarchy1"/>
    <dgm:cxn modelId="{E854DD59-D519-4DF7-91F7-2C9759975184}" type="presParOf" srcId="{74BA7D0B-64E2-400C-9BBA-372652EBD720}" destId="{C956B85F-AD78-449F-A1FF-55488433AB84}" srcOrd="0" destOrd="0" presId="urn:microsoft.com/office/officeart/2005/8/layout/hierarchy1"/>
    <dgm:cxn modelId="{9B61F2A1-EC9E-4741-AA13-361AD96CC78E}" type="presParOf" srcId="{74BA7D0B-64E2-400C-9BBA-372652EBD720}" destId="{FD3E37CB-6E3D-40DB-B14E-7DA7CA2FD816}" srcOrd="1" destOrd="0" presId="urn:microsoft.com/office/officeart/2005/8/layout/hierarchy1"/>
    <dgm:cxn modelId="{3FEB889B-21DA-4C55-8552-614C64504732}" type="presParOf" srcId="{EE5BC0C4-5891-4CA3-8F2C-191412718F57}" destId="{8F35724D-A9B5-4473-B0B2-DB077A052B9B}" srcOrd="1" destOrd="0" presId="urn:microsoft.com/office/officeart/2005/8/layout/hierarchy1"/>
    <dgm:cxn modelId="{2549EF15-4006-4A39-A290-914D2EDFAB1D}" type="presParOf" srcId="{8F35724D-A9B5-4473-B0B2-DB077A052B9B}" destId="{CFF821A4-2862-48E7-BA78-F8FAE00463E4}" srcOrd="0" destOrd="0" presId="urn:microsoft.com/office/officeart/2005/8/layout/hierarchy1"/>
    <dgm:cxn modelId="{6EF5407B-2BEA-49BD-AEC4-AF34E714BBD0}" type="presParOf" srcId="{8F35724D-A9B5-4473-B0B2-DB077A052B9B}" destId="{75F5D851-BC1A-4508-9633-769AA98E0FF8}" srcOrd="1" destOrd="0" presId="urn:microsoft.com/office/officeart/2005/8/layout/hierarchy1"/>
    <dgm:cxn modelId="{7856199E-278C-4CFE-8B48-56E2EF8BF11E}" type="presParOf" srcId="{75F5D851-BC1A-4508-9633-769AA98E0FF8}" destId="{B0237ABE-7A6A-4A64-AEAE-DFD9126FE155}" srcOrd="0" destOrd="0" presId="urn:microsoft.com/office/officeart/2005/8/layout/hierarchy1"/>
    <dgm:cxn modelId="{2C2D6CED-E3AD-46E1-A514-EFB72B8E7E64}" type="presParOf" srcId="{B0237ABE-7A6A-4A64-AEAE-DFD9126FE155}" destId="{36CDC196-16AC-41E4-A191-2BE19925718B}" srcOrd="0" destOrd="0" presId="urn:microsoft.com/office/officeart/2005/8/layout/hierarchy1"/>
    <dgm:cxn modelId="{2AF3DC5E-3CD5-4CAE-95A8-1C769FF43EDB}" type="presParOf" srcId="{B0237ABE-7A6A-4A64-AEAE-DFD9126FE155}" destId="{65C10CEA-4F74-4852-A3EA-3306FBAD91CC}" srcOrd="1" destOrd="0" presId="urn:microsoft.com/office/officeart/2005/8/layout/hierarchy1"/>
    <dgm:cxn modelId="{7A0ED5B5-8B4F-47A8-A20B-BD8B47AB8946}" type="presParOf" srcId="{75F5D851-BC1A-4508-9633-769AA98E0FF8}" destId="{3DD2CD94-7203-4060-AACD-626C4B395717}" srcOrd="1" destOrd="0" presId="urn:microsoft.com/office/officeart/2005/8/layout/hierarchy1"/>
    <dgm:cxn modelId="{CB7082D5-95C3-4AB2-8A97-BA16512D8141}" type="presParOf" srcId="{8F35724D-A9B5-4473-B0B2-DB077A052B9B}" destId="{6741C7E2-528E-46B6-A98F-A095A2CF24EE}" srcOrd="2" destOrd="0" presId="urn:microsoft.com/office/officeart/2005/8/layout/hierarchy1"/>
    <dgm:cxn modelId="{F63A3618-C452-425B-801D-9DD0790FB468}" type="presParOf" srcId="{8F35724D-A9B5-4473-B0B2-DB077A052B9B}" destId="{49CB868E-82D0-45C1-97FC-2FE673CDE2A0}" srcOrd="3" destOrd="0" presId="urn:microsoft.com/office/officeart/2005/8/layout/hierarchy1"/>
    <dgm:cxn modelId="{CD2AF283-D536-4494-BB6E-D6CE7984DD4E}" type="presParOf" srcId="{49CB868E-82D0-45C1-97FC-2FE673CDE2A0}" destId="{F1177A92-979E-46C2-A07E-9E8D99E59D4E}" srcOrd="0" destOrd="0" presId="urn:microsoft.com/office/officeart/2005/8/layout/hierarchy1"/>
    <dgm:cxn modelId="{26CACADB-B8B8-43C5-90BB-450EFB9B5F15}" type="presParOf" srcId="{F1177A92-979E-46C2-A07E-9E8D99E59D4E}" destId="{E2C3797C-1730-4483-ABFB-BFF979D43BD9}" srcOrd="0" destOrd="0" presId="urn:microsoft.com/office/officeart/2005/8/layout/hierarchy1"/>
    <dgm:cxn modelId="{AF1B4FA2-B0E8-4F71-8404-D8A2EAC1945F}" type="presParOf" srcId="{F1177A92-979E-46C2-A07E-9E8D99E59D4E}" destId="{C19D3827-C6E2-4C13-8230-95D792EDEE23}" srcOrd="1" destOrd="0" presId="urn:microsoft.com/office/officeart/2005/8/layout/hierarchy1"/>
    <dgm:cxn modelId="{D051FD0E-D843-45C3-ACEB-D2CE11261EF8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Налоговая система в России</a:t>
          </a:r>
          <a:endParaRPr lang="ru-RU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Региональные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субъектов РФ)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Местные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муниципальных образований)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4059E9F6-3DE2-418E-847D-6691B2F351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Федеральные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всей территории РФ)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47DC9EA-12E2-4F70-A578-644B83D341DA}" type="sibTrans" cxnId="{213ECBFE-AACB-4DE8-A231-B2AF87727D73}">
      <dgm:prSet/>
      <dgm:spPr/>
      <dgm:t>
        <a:bodyPr/>
        <a:lstStyle/>
        <a:p>
          <a:endParaRPr lang="ru-RU"/>
        </a:p>
      </dgm:t>
    </dgm:pt>
    <dgm:pt modelId="{D5775439-77C4-4FF1-ADB6-4BCCABAF3E9E}" type="parTrans" cxnId="{213ECBFE-AACB-4DE8-A231-B2AF87727D7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E8A19225-8375-4BE5-8405-D0D892C6CB63}" type="pres">
      <dgm:prSet presAssocID="{D5775439-77C4-4FF1-ADB6-4BCCABAF3E9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0BB13F7-6DF6-49D5-BFF1-DE3C1E31F945}" type="pres">
      <dgm:prSet presAssocID="{4059E9F6-3DE2-418E-847D-6691B2F35119}" presName="hierRoot2" presStyleCnt="0"/>
      <dgm:spPr/>
    </dgm:pt>
    <dgm:pt modelId="{B3066F42-6166-40E6-B332-A6B6FA8B5BB9}" type="pres">
      <dgm:prSet presAssocID="{4059E9F6-3DE2-418E-847D-6691B2F35119}" presName="composite2" presStyleCnt="0"/>
      <dgm:spPr/>
    </dgm:pt>
    <dgm:pt modelId="{794416BF-EAC6-49EA-AA8A-03E9C3959C26}" type="pres">
      <dgm:prSet presAssocID="{4059E9F6-3DE2-418E-847D-6691B2F35119}" presName="background2" presStyleLbl="node2" presStyleIdx="0" presStyleCnt="3"/>
      <dgm:spPr/>
    </dgm:pt>
    <dgm:pt modelId="{542047A7-B80E-46DC-B34B-E892DE5B5506}" type="pres">
      <dgm:prSet presAssocID="{4059E9F6-3DE2-418E-847D-6691B2F3511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A1C21-872D-4AB2-BF69-74E3A5C4EDB7}" type="pres">
      <dgm:prSet presAssocID="{4059E9F6-3DE2-418E-847D-6691B2F35119}" presName="hierChild3" presStyleCnt="0"/>
      <dgm:spPr/>
    </dgm:pt>
    <dgm:pt modelId="{CFF821A4-2862-48E7-BA78-F8FAE00463E4}" type="pres">
      <dgm:prSet presAssocID="{0E657BE4-C4DB-45E7-B5A3-A0F87E77102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1" presStyleCnt="3"/>
      <dgm:spPr/>
    </dgm:pt>
    <dgm:pt modelId="{65C10CEA-4F74-4852-A3EA-3306FBAD91CC}" type="pres">
      <dgm:prSet presAssocID="{C3BFBA75-309F-4EFE-B5F0-416492C40B8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2" presStyleCnt="3"/>
      <dgm:spPr/>
    </dgm:pt>
    <dgm:pt modelId="{C19D3827-C6E2-4C13-8230-95D792EDEE23}" type="pres">
      <dgm:prSet presAssocID="{2D7EDC54-F151-4886-AAE1-1D7FCCE02FF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57B6A758-08F6-46E9-9A09-95D85A102792}" srcId="{2EA04724-736F-4971-B6F8-7F0DAD7D9742}" destId="{C3BFBA75-309F-4EFE-B5F0-416492C40B81}" srcOrd="1" destOrd="0" parTransId="{0E657BE4-C4DB-45E7-B5A3-A0F87E771020}" sibTransId="{31C9FEE3-CC10-48BC-AB76-4C7A209ADECC}"/>
    <dgm:cxn modelId="{213ECBFE-AACB-4DE8-A231-B2AF87727D73}" srcId="{2EA04724-736F-4971-B6F8-7F0DAD7D9742}" destId="{4059E9F6-3DE2-418E-847D-6691B2F35119}" srcOrd="0" destOrd="0" parTransId="{D5775439-77C4-4FF1-ADB6-4BCCABAF3E9E}" sibTransId="{647DC9EA-12E2-4F70-A578-644B83D341DA}"/>
    <dgm:cxn modelId="{829F1A4B-F866-4D8B-9BA4-EB934877AD4A}" type="presOf" srcId="{2EA04724-736F-4971-B6F8-7F0DAD7D9742}" destId="{FD3E37CB-6E3D-40DB-B14E-7DA7CA2FD816}" srcOrd="0" destOrd="0" presId="urn:microsoft.com/office/officeart/2005/8/layout/hierarchy1"/>
    <dgm:cxn modelId="{C4B12780-23A5-4035-9920-867D9DFE2EE4}" type="presOf" srcId="{2D7EDC54-F151-4886-AAE1-1D7FCCE02FF7}" destId="{C19D3827-C6E2-4C13-8230-95D792EDEE23}" srcOrd="0" destOrd="0" presId="urn:microsoft.com/office/officeart/2005/8/layout/hierarchy1"/>
    <dgm:cxn modelId="{99F7A6BF-47EB-4785-83C8-9C23087E8001}" type="presOf" srcId="{D5775439-77C4-4FF1-ADB6-4BCCABAF3E9E}" destId="{E8A19225-8375-4BE5-8405-D0D892C6CB63}" srcOrd="0" destOrd="0" presId="urn:microsoft.com/office/officeart/2005/8/layout/hierarchy1"/>
    <dgm:cxn modelId="{88C6E652-3D91-4E78-8348-F9AE4900D159}" type="presOf" srcId="{71B8A144-9F04-4D7D-B816-536D651B2E3A}" destId="{501E3C48-F5FA-4570-92EC-94217C7D18F9}" srcOrd="0" destOrd="0" presId="urn:microsoft.com/office/officeart/2005/8/layout/hierarchy1"/>
    <dgm:cxn modelId="{422F5208-582B-48D9-82FC-1024AB713618}" type="presOf" srcId="{0E657BE4-C4DB-45E7-B5A3-A0F87E771020}" destId="{CFF821A4-2862-48E7-BA78-F8FAE00463E4}" srcOrd="0" destOrd="0" presId="urn:microsoft.com/office/officeart/2005/8/layout/hierarchy1"/>
    <dgm:cxn modelId="{795C4C5C-DD0A-43F7-850A-0BC82B8B2AFA}" type="presOf" srcId="{A479ACDA-9073-48E2-8219-2AA23DBAF73F}" destId="{6741C7E2-528E-46B6-A98F-A095A2CF24EE}" srcOrd="0" destOrd="0" presId="urn:microsoft.com/office/officeart/2005/8/layout/hierarchy1"/>
    <dgm:cxn modelId="{DDA5CCAE-0CC7-4F43-B48C-0E5C225D2630}" srcId="{2EA04724-736F-4971-B6F8-7F0DAD7D9742}" destId="{2D7EDC54-F151-4886-AAE1-1D7FCCE02FF7}" srcOrd="2" destOrd="0" parTransId="{A479ACDA-9073-48E2-8219-2AA23DBAF73F}" sibTransId="{581FC271-9C2D-4EBE-89BB-4F206FD6F611}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2CF9101E-0854-437B-831F-80818542B86F}" type="presOf" srcId="{C3BFBA75-309F-4EFE-B5F0-416492C40B81}" destId="{65C10CEA-4F74-4852-A3EA-3306FBAD91CC}" srcOrd="0" destOrd="0" presId="urn:microsoft.com/office/officeart/2005/8/layout/hierarchy1"/>
    <dgm:cxn modelId="{D9364BF8-28E5-4E17-B6BC-91C4D864D43D}" type="presOf" srcId="{4059E9F6-3DE2-418E-847D-6691B2F35119}" destId="{542047A7-B80E-46DC-B34B-E892DE5B5506}" srcOrd="0" destOrd="0" presId="urn:microsoft.com/office/officeart/2005/8/layout/hierarchy1"/>
    <dgm:cxn modelId="{835F9657-69DD-42B2-B04C-52CA20718CD8}" type="presParOf" srcId="{501E3C48-F5FA-4570-92EC-94217C7D18F9}" destId="{EE5BC0C4-5891-4CA3-8F2C-191412718F57}" srcOrd="0" destOrd="0" presId="urn:microsoft.com/office/officeart/2005/8/layout/hierarchy1"/>
    <dgm:cxn modelId="{D962D2A1-4F3A-4B0B-9B23-41E52971628F}" type="presParOf" srcId="{EE5BC0C4-5891-4CA3-8F2C-191412718F57}" destId="{74BA7D0B-64E2-400C-9BBA-372652EBD720}" srcOrd="0" destOrd="0" presId="urn:microsoft.com/office/officeart/2005/8/layout/hierarchy1"/>
    <dgm:cxn modelId="{E52E3DCB-B9C9-4E5C-8241-7441C70E2658}" type="presParOf" srcId="{74BA7D0B-64E2-400C-9BBA-372652EBD720}" destId="{C956B85F-AD78-449F-A1FF-55488433AB84}" srcOrd="0" destOrd="0" presId="urn:microsoft.com/office/officeart/2005/8/layout/hierarchy1"/>
    <dgm:cxn modelId="{E2259EED-42EF-4C23-9F15-8EC7751EE8C1}" type="presParOf" srcId="{74BA7D0B-64E2-400C-9BBA-372652EBD720}" destId="{FD3E37CB-6E3D-40DB-B14E-7DA7CA2FD816}" srcOrd="1" destOrd="0" presId="urn:microsoft.com/office/officeart/2005/8/layout/hierarchy1"/>
    <dgm:cxn modelId="{A98F6609-A25D-475C-AE04-4F65E6DD99E1}" type="presParOf" srcId="{EE5BC0C4-5891-4CA3-8F2C-191412718F57}" destId="{8F35724D-A9B5-4473-B0B2-DB077A052B9B}" srcOrd="1" destOrd="0" presId="urn:microsoft.com/office/officeart/2005/8/layout/hierarchy1"/>
    <dgm:cxn modelId="{54B6D6F6-5431-4402-BEF6-0349F474C0F3}" type="presParOf" srcId="{8F35724D-A9B5-4473-B0B2-DB077A052B9B}" destId="{E8A19225-8375-4BE5-8405-D0D892C6CB63}" srcOrd="0" destOrd="0" presId="urn:microsoft.com/office/officeart/2005/8/layout/hierarchy1"/>
    <dgm:cxn modelId="{2C7A3685-80A0-4966-8AF0-27EFF96B6B83}" type="presParOf" srcId="{8F35724D-A9B5-4473-B0B2-DB077A052B9B}" destId="{B0BB13F7-6DF6-49D5-BFF1-DE3C1E31F945}" srcOrd="1" destOrd="0" presId="urn:microsoft.com/office/officeart/2005/8/layout/hierarchy1"/>
    <dgm:cxn modelId="{8A703983-9E07-4505-961F-B9F85C612AE0}" type="presParOf" srcId="{B0BB13F7-6DF6-49D5-BFF1-DE3C1E31F945}" destId="{B3066F42-6166-40E6-B332-A6B6FA8B5BB9}" srcOrd="0" destOrd="0" presId="urn:microsoft.com/office/officeart/2005/8/layout/hierarchy1"/>
    <dgm:cxn modelId="{687049F4-C27B-4EE5-922C-6F994BBDB6EE}" type="presParOf" srcId="{B3066F42-6166-40E6-B332-A6B6FA8B5BB9}" destId="{794416BF-EAC6-49EA-AA8A-03E9C3959C26}" srcOrd="0" destOrd="0" presId="urn:microsoft.com/office/officeart/2005/8/layout/hierarchy1"/>
    <dgm:cxn modelId="{6C48BDB3-E98D-4B04-BEF4-BFB009A8242B}" type="presParOf" srcId="{B3066F42-6166-40E6-B332-A6B6FA8B5BB9}" destId="{542047A7-B80E-46DC-B34B-E892DE5B5506}" srcOrd="1" destOrd="0" presId="urn:microsoft.com/office/officeart/2005/8/layout/hierarchy1"/>
    <dgm:cxn modelId="{63058649-CCE3-4A2C-B21C-D4EF598B9EBE}" type="presParOf" srcId="{B0BB13F7-6DF6-49D5-BFF1-DE3C1E31F945}" destId="{A4AA1C21-872D-4AB2-BF69-74E3A5C4EDB7}" srcOrd="1" destOrd="0" presId="urn:microsoft.com/office/officeart/2005/8/layout/hierarchy1"/>
    <dgm:cxn modelId="{0248546C-9360-4B7D-8694-52E8CFA91B7A}" type="presParOf" srcId="{8F35724D-A9B5-4473-B0B2-DB077A052B9B}" destId="{CFF821A4-2862-48E7-BA78-F8FAE00463E4}" srcOrd="2" destOrd="0" presId="urn:microsoft.com/office/officeart/2005/8/layout/hierarchy1"/>
    <dgm:cxn modelId="{D4DB328D-B334-421F-A367-B446641043C2}" type="presParOf" srcId="{8F35724D-A9B5-4473-B0B2-DB077A052B9B}" destId="{75F5D851-BC1A-4508-9633-769AA98E0FF8}" srcOrd="3" destOrd="0" presId="urn:microsoft.com/office/officeart/2005/8/layout/hierarchy1"/>
    <dgm:cxn modelId="{AA81BA1F-1D40-4570-A1F8-F2073D788FEC}" type="presParOf" srcId="{75F5D851-BC1A-4508-9633-769AA98E0FF8}" destId="{B0237ABE-7A6A-4A64-AEAE-DFD9126FE155}" srcOrd="0" destOrd="0" presId="urn:microsoft.com/office/officeart/2005/8/layout/hierarchy1"/>
    <dgm:cxn modelId="{9A743477-38C5-4464-A44E-C1A888A4B75A}" type="presParOf" srcId="{B0237ABE-7A6A-4A64-AEAE-DFD9126FE155}" destId="{36CDC196-16AC-41E4-A191-2BE19925718B}" srcOrd="0" destOrd="0" presId="urn:microsoft.com/office/officeart/2005/8/layout/hierarchy1"/>
    <dgm:cxn modelId="{A91DB4A5-701B-4B39-8AD4-B084B2177C17}" type="presParOf" srcId="{B0237ABE-7A6A-4A64-AEAE-DFD9126FE155}" destId="{65C10CEA-4F74-4852-A3EA-3306FBAD91CC}" srcOrd="1" destOrd="0" presId="urn:microsoft.com/office/officeart/2005/8/layout/hierarchy1"/>
    <dgm:cxn modelId="{4CFB7005-FC83-4F15-A828-0E7556FA36FA}" type="presParOf" srcId="{75F5D851-BC1A-4508-9633-769AA98E0FF8}" destId="{3DD2CD94-7203-4060-AACD-626C4B395717}" srcOrd="1" destOrd="0" presId="urn:microsoft.com/office/officeart/2005/8/layout/hierarchy1"/>
    <dgm:cxn modelId="{C65A1C79-4C7B-42C2-B814-3E56B3E8EE87}" type="presParOf" srcId="{8F35724D-A9B5-4473-B0B2-DB077A052B9B}" destId="{6741C7E2-528E-46B6-A98F-A095A2CF24EE}" srcOrd="4" destOrd="0" presId="urn:microsoft.com/office/officeart/2005/8/layout/hierarchy1"/>
    <dgm:cxn modelId="{3DA0315A-FADA-499E-B9C9-D9404036DE54}" type="presParOf" srcId="{8F35724D-A9B5-4473-B0B2-DB077A052B9B}" destId="{49CB868E-82D0-45C1-97FC-2FE673CDE2A0}" srcOrd="5" destOrd="0" presId="urn:microsoft.com/office/officeart/2005/8/layout/hierarchy1"/>
    <dgm:cxn modelId="{40159742-7F3F-4025-A0AC-61DAD89B984C}" type="presParOf" srcId="{49CB868E-82D0-45C1-97FC-2FE673CDE2A0}" destId="{F1177A92-979E-46C2-A07E-9E8D99E59D4E}" srcOrd="0" destOrd="0" presId="urn:microsoft.com/office/officeart/2005/8/layout/hierarchy1"/>
    <dgm:cxn modelId="{7895B9A0-B509-4DC7-9B05-6B8829A2FDBF}" type="presParOf" srcId="{F1177A92-979E-46C2-A07E-9E8D99E59D4E}" destId="{E2C3797C-1730-4483-ABFB-BFF979D43BD9}" srcOrd="0" destOrd="0" presId="urn:microsoft.com/office/officeart/2005/8/layout/hierarchy1"/>
    <dgm:cxn modelId="{40E64B16-72EF-41EF-B1B3-1BCF53E770D2}" type="presParOf" srcId="{F1177A92-979E-46C2-A07E-9E8D99E59D4E}" destId="{C19D3827-C6E2-4C13-8230-95D792EDEE23}" srcOrd="1" destOrd="0" presId="urn:microsoft.com/office/officeart/2005/8/layout/hierarchy1"/>
    <dgm:cxn modelId="{DBA5347C-BED7-4350-A16C-31BFD9D8E304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По субъектам</a:t>
          </a:r>
        </a:p>
        <a:p>
          <a:r>
            <a:rPr lang="ru-RU" sz="1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правоотношений</a:t>
          </a:r>
        </a:p>
        <a:p>
          <a:endParaRPr lang="ru-RU" sz="20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юридического</a:t>
          </a:r>
        </a:p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лица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Общие налоги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4059E9F6-3DE2-418E-847D-6691B2F351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 физического</a:t>
          </a:r>
        </a:p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лица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47DC9EA-12E2-4F70-A578-644B83D341DA}" type="sibTrans" cxnId="{213ECBFE-AACB-4DE8-A231-B2AF87727D73}">
      <dgm:prSet/>
      <dgm:spPr/>
      <dgm:t>
        <a:bodyPr/>
        <a:lstStyle/>
        <a:p>
          <a:endParaRPr lang="ru-RU"/>
        </a:p>
      </dgm:t>
    </dgm:pt>
    <dgm:pt modelId="{D5775439-77C4-4FF1-ADB6-4BCCABAF3E9E}" type="parTrans" cxnId="{213ECBFE-AACB-4DE8-A231-B2AF87727D7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E8A19225-8375-4BE5-8405-D0D892C6CB63}" type="pres">
      <dgm:prSet presAssocID="{D5775439-77C4-4FF1-ADB6-4BCCABAF3E9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0BB13F7-6DF6-49D5-BFF1-DE3C1E31F945}" type="pres">
      <dgm:prSet presAssocID="{4059E9F6-3DE2-418E-847D-6691B2F35119}" presName="hierRoot2" presStyleCnt="0"/>
      <dgm:spPr/>
    </dgm:pt>
    <dgm:pt modelId="{B3066F42-6166-40E6-B332-A6B6FA8B5BB9}" type="pres">
      <dgm:prSet presAssocID="{4059E9F6-3DE2-418E-847D-6691B2F35119}" presName="composite2" presStyleCnt="0"/>
      <dgm:spPr/>
    </dgm:pt>
    <dgm:pt modelId="{794416BF-EAC6-49EA-AA8A-03E9C3959C26}" type="pres">
      <dgm:prSet presAssocID="{4059E9F6-3DE2-418E-847D-6691B2F35119}" presName="background2" presStyleLbl="node2" presStyleIdx="0" presStyleCnt="3"/>
      <dgm:spPr/>
    </dgm:pt>
    <dgm:pt modelId="{542047A7-B80E-46DC-B34B-E892DE5B5506}" type="pres">
      <dgm:prSet presAssocID="{4059E9F6-3DE2-418E-847D-6691B2F3511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A1C21-872D-4AB2-BF69-74E3A5C4EDB7}" type="pres">
      <dgm:prSet presAssocID="{4059E9F6-3DE2-418E-847D-6691B2F35119}" presName="hierChild3" presStyleCnt="0"/>
      <dgm:spPr/>
    </dgm:pt>
    <dgm:pt modelId="{CFF821A4-2862-48E7-BA78-F8FAE00463E4}" type="pres">
      <dgm:prSet presAssocID="{0E657BE4-C4DB-45E7-B5A3-A0F87E77102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1" presStyleCnt="3"/>
      <dgm:spPr/>
    </dgm:pt>
    <dgm:pt modelId="{65C10CEA-4F74-4852-A3EA-3306FBAD91CC}" type="pres">
      <dgm:prSet presAssocID="{C3BFBA75-309F-4EFE-B5F0-416492C40B81}" presName="text2" presStyleLbl="fgAcc2" presStyleIdx="1" presStyleCnt="3" custLinFactNeighborX="-2616" custLinFactNeighborY="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2" presStyleCnt="3"/>
      <dgm:spPr/>
    </dgm:pt>
    <dgm:pt modelId="{C19D3827-C6E2-4C13-8230-95D792EDEE23}" type="pres">
      <dgm:prSet presAssocID="{2D7EDC54-F151-4886-AAE1-1D7FCCE02FF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57B6A758-08F6-46E9-9A09-95D85A102792}" srcId="{2EA04724-736F-4971-B6F8-7F0DAD7D9742}" destId="{C3BFBA75-309F-4EFE-B5F0-416492C40B81}" srcOrd="1" destOrd="0" parTransId="{0E657BE4-C4DB-45E7-B5A3-A0F87E771020}" sibTransId="{31C9FEE3-CC10-48BC-AB76-4C7A209ADECC}"/>
    <dgm:cxn modelId="{E0D20CCD-4C38-484B-8755-9DCA2817DE19}" type="presOf" srcId="{0E657BE4-C4DB-45E7-B5A3-A0F87E771020}" destId="{CFF821A4-2862-48E7-BA78-F8FAE00463E4}" srcOrd="0" destOrd="0" presId="urn:microsoft.com/office/officeart/2005/8/layout/hierarchy1"/>
    <dgm:cxn modelId="{213ECBFE-AACB-4DE8-A231-B2AF87727D73}" srcId="{2EA04724-736F-4971-B6F8-7F0DAD7D9742}" destId="{4059E9F6-3DE2-418E-847D-6691B2F35119}" srcOrd="0" destOrd="0" parTransId="{D5775439-77C4-4FF1-ADB6-4BCCABAF3E9E}" sibTransId="{647DC9EA-12E2-4F70-A578-644B83D341DA}"/>
    <dgm:cxn modelId="{C9A9297B-78B2-44F5-9CEF-4A1EB281A311}" type="presOf" srcId="{71B8A144-9F04-4D7D-B816-536D651B2E3A}" destId="{501E3C48-F5FA-4570-92EC-94217C7D18F9}" srcOrd="0" destOrd="0" presId="urn:microsoft.com/office/officeart/2005/8/layout/hierarchy1"/>
    <dgm:cxn modelId="{39747822-A949-4F1F-9F7B-6AE92FD83311}" type="presOf" srcId="{A479ACDA-9073-48E2-8219-2AA23DBAF73F}" destId="{6741C7E2-528E-46B6-A98F-A095A2CF24EE}" srcOrd="0" destOrd="0" presId="urn:microsoft.com/office/officeart/2005/8/layout/hierarchy1"/>
    <dgm:cxn modelId="{D6CA61DE-DE50-4693-AA6E-FBA15AA447B2}" type="presOf" srcId="{2D7EDC54-F151-4886-AAE1-1D7FCCE02FF7}" destId="{C19D3827-C6E2-4C13-8230-95D792EDEE23}" srcOrd="0" destOrd="0" presId="urn:microsoft.com/office/officeart/2005/8/layout/hierarchy1"/>
    <dgm:cxn modelId="{3F5896B4-ADDB-4ADB-B691-116F409A4EFF}" type="presOf" srcId="{D5775439-77C4-4FF1-ADB6-4BCCABAF3E9E}" destId="{E8A19225-8375-4BE5-8405-D0D892C6CB63}" srcOrd="0" destOrd="0" presId="urn:microsoft.com/office/officeart/2005/8/layout/hierarchy1"/>
    <dgm:cxn modelId="{5A41EA0D-F2EC-47A0-A77C-59B8A725650D}" type="presOf" srcId="{2EA04724-736F-4971-B6F8-7F0DAD7D9742}" destId="{FD3E37CB-6E3D-40DB-B14E-7DA7CA2FD816}" srcOrd="0" destOrd="0" presId="urn:microsoft.com/office/officeart/2005/8/layout/hierarchy1"/>
    <dgm:cxn modelId="{DDA5CCAE-0CC7-4F43-B48C-0E5C225D2630}" srcId="{2EA04724-736F-4971-B6F8-7F0DAD7D9742}" destId="{2D7EDC54-F151-4886-AAE1-1D7FCCE02FF7}" srcOrd="2" destOrd="0" parTransId="{A479ACDA-9073-48E2-8219-2AA23DBAF73F}" sibTransId="{581FC271-9C2D-4EBE-89BB-4F206FD6F611}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6ACB46FF-F1B5-41BD-97B4-8C11A351EAEE}" type="presOf" srcId="{4059E9F6-3DE2-418E-847D-6691B2F35119}" destId="{542047A7-B80E-46DC-B34B-E892DE5B5506}" srcOrd="0" destOrd="0" presId="urn:microsoft.com/office/officeart/2005/8/layout/hierarchy1"/>
    <dgm:cxn modelId="{21846DCE-294B-480F-A15E-D575A0B96AE0}" type="presOf" srcId="{C3BFBA75-309F-4EFE-B5F0-416492C40B81}" destId="{65C10CEA-4F74-4852-A3EA-3306FBAD91CC}" srcOrd="0" destOrd="0" presId="urn:microsoft.com/office/officeart/2005/8/layout/hierarchy1"/>
    <dgm:cxn modelId="{6B606859-0E3D-4234-8A9F-DAE8CACCCA13}" type="presParOf" srcId="{501E3C48-F5FA-4570-92EC-94217C7D18F9}" destId="{EE5BC0C4-5891-4CA3-8F2C-191412718F57}" srcOrd="0" destOrd="0" presId="urn:microsoft.com/office/officeart/2005/8/layout/hierarchy1"/>
    <dgm:cxn modelId="{2900C672-4945-491D-90EC-9C40478FA876}" type="presParOf" srcId="{EE5BC0C4-5891-4CA3-8F2C-191412718F57}" destId="{74BA7D0B-64E2-400C-9BBA-372652EBD720}" srcOrd="0" destOrd="0" presId="urn:microsoft.com/office/officeart/2005/8/layout/hierarchy1"/>
    <dgm:cxn modelId="{B35FE49D-AA85-4128-BAD9-E8921FA25901}" type="presParOf" srcId="{74BA7D0B-64E2-400C-9BBA-372652EBD720}" destId="{C956B85F-AD78-449F-A1FF-55488433AB84}" srcOrd="0" destOrd="0" presId="urn:microsoft.com/office/officeart/2005/8/layout/hierarchy1"/>
    <dgm:cxn modelId="{E6245F0E-D998-4129-BD93-A9E9505939C8}" type="presParOf" srcId="{74BA7D0B-64E2-400C-9BBA-372652EBD720}" destId="{FD3E37CB-6E3D-40DB-B14E-7DA7CA2FD816}" srcOrd="1" destOrd="0" presId="urn:microsoft.com/office/officeart/2005/8/layout/hierarchy1"/>
    <dgm:cxn modelId="{0EA858C9-ED2E-4CEE-9EE0-16103538C3E1}" type="presParOf" srcId="{EE5BC0C4-5891-4CA3-8F2C-191412718F57}" destId="{8F35724D-A9B5-4473-B0B2-DB077A052B9B}" srcOrd="1" destOrd="0" presId="urn:microsoft.com/office/officeart/2005/8/layout/hierarchy1"/>
    <dgm:cxn modelId="{36A3A521-1326-4861-A87C-374C63022D84}" type="presParOf" srcId="{8F35724D-A9B5-4473-B0B2-DB077A052B9B}" destId="{E8A19225-8375-4BE5-8405-D0D892C6CB63}" srcOrd="0" destOrd="0" presId="urn:microsoft.com/office/officeart/2005/8/layout/hierarchy1"/>
    <dgm:cxn modelId="{D052478F-8503-4C19-A2B7-6F5BE0CEF99B}" type="presParOf" srcId="{8F35724D-A9B5-4473-B0B2-DB077A052B9B}" destId="{B0BB13F7-6DF6-49D5-BFF1-DE3C1E31F945}" srcOrd="1" destOrd="0" presId="urn:microsoft.com/office/officeart/2005/8/layout/hierarchy1"/>
    <dgm:cxn modelId="{191FF42C-0D56-472D-82EF-34F4E721464C}" type="presParOf" srcId="{B0BB13F7-6DF6-49D5-BFF1-DE3C1E31F945}" destId="{B3066F42-6166-40E6-B332-A6B6FA8B5BB9}" srcOrd="0" destOrd="0" presId="urn:microsoft.com/office/officeart/2005/8/layout/hierarchy1"/>
    <dgm:cxn modelId="{19D9C55C-3047-4685-9775-FA212042DA3B}" type="presParOf" srcId="{B3066F42-6166-40E6-B332-A6B6FA8B5BB9}" destId="{794416BF-EAC6-49EA-AA8A-03E9C3959C26}" srcOrd="0" destOrd="0" presId="urn:microsoft.com/office/officeart/2005/8/layout/hierarchy1"/>
    <dgm:cxn modelId="{720B66D6-6E6B-4E4B-A8F9-D092BD414AB8}" type="presParOf" srcId="{B3066F42-6166-40E6-B332-A6B6FA8B5BB9}" destId="{542047A7-B80E-46DC-B34B-E892DE5B5506}" srcOrd="1" destOrd="0" presId="urn:microsoft.com/office/officeart/2005/8/layout/hierarchy1"/>
    <dgm:cxn modelId="{2DD4189E-B649-4B22-8101-DD498F18DE61}" type="presParOf" srcId="{B0BB13F7-6DF6-49D5-BFF1-DE3C1E31F945}" destId="{A4AA1C21-872D-4AB2-BF69-74E3A5C4EDB7}" srcOrd="1" destOrd="0" presId="urn:microsoft.com/office/officeart/2005/8/layout/hierarchy1"/>
    <dgm:cxn modelId="{6DC43C0B-30A0-4769-9C3F-ADE3F1512107}" type="presParOf" srcId="{8F35724D-A9B5-4473-B0B2-DB077A052B9B}" destId="{CFF821A4-2862-48E7-BA78-F8FAE00463E4}" srcOrd="2" destOrd="0" presId="urn:microsoft.com/office/officeart/2005/8/layout/hierarchy1"/>
    <dgm:cxn modelId="{0C240960-EA57-4364-9DDE-C57F8DB38EA8}" type="presParOf" srcId="{8F35724D-A9B5-4473-B0B2-DB077A052B9B}" destId="{75F5D851-BC1A-4508-9633-769AA98E0FF8}" srcOrd="3" destOrd="0" presId="urn:microsoft.com/office/officeart/2005/8/layout/hierarchy1"/>
    <dgm:cxn modelId="{2435DACB-0F4F-4B41-9A19-28A444E6379D}" type="presParOf" srcId="{75F5D851-BC1A-4508-9633-769AA98E0FF8}" destId="{B0237ABE-7A6A-4A64-AEAE-DFD9126FE155}" srcOrd="0" destOrd="0" presId="urn:microsoft.com/office/officeart/2005/8/layout/hierarchy1"/>
    <dgm:cxn modelId="{CDB9292E-B8BB-427B-A370-DD652DB8A8D3}" type="presParOf" srcId="{B0237ABE-7A6A-4A64-AEAE-DFD9126FE155}" destId="{36CDC196-16AC-41E4-A191-2BE19925718B}" srcOrd="0" destOrd="0" presId="urn:microsoft.com/office/officeart/2005/8/layout/hierarchy1"/>
    <dgm:cxn modelId="{76CD7EB8-870F-4EB1-9E37-19BA3C165C0F}" type="presParOf" srcId="{B0237ABE-7A6A-4A64-AEAE-DFD9126FE155}" destId="{65C10CEA-4F74-4852-A3EA-3306FBAD91CC}" srcOrd="1" destOrd="0" presId="urn:microsoft.com/office/officeart/2005/8/layout/hierarchy1"/>
    <dgm:cxn modelId="{72F81B0E-081C-4B42-BB94-96573BF8B3AA}" type="presParOf" srcId="{75F5D851-BC1A-4508-9633-769AA98E0FF8}" destId="{3DD2CD94-7203-4060-AACD-626C4B395717}" srcOrd="1" destOrd="0" presId="urn:microsoft.com/office/officeart/2005/8/layout/hierarchy1"/>
    <dgm:cxn modelId="{C6106466-EC1D-4AC4-8375-B649DB4A9CA7}" type="presParOf" srcId="{8F35724D-A9B5-4473-B0B2-DB077A052B9B}" destId="{6741C7E2-528E-46B6-A98F-A095A2CF24EE}" srcOrd="4" destOrd="0" presId="urn:microsoft.com/office/officeart/2005/8/layout/hierarchy1"/>
    <dgm:cxn modelId="{9D0FC0DC-8085-473F-AE8B-5995946F8547}" type="presParOf" srcId="{8F35724D-A9B5-4473-B0B2-DB077A052B9B}" destId="{49CB868E-82D0-45C1-97FC-2FE673CDE2A0}" srcOrd="5" destOrd="0" presId="urn:microsoft.com/office/officeart/2005/8/layout/hierarchy1"/>
    <dgm:cxn modelId="{E33B7033-3CB9-4ACD-B41C-29035FD8EF5E}" type="presParOf" srcId="{49CB868E-82D0-45C1-97FC-2FE673CDE2A0}" destId="{F1177A92-979E-46C2-A07E-9E8D99E59D4E}" srcOrd="0" destOrd="0" presId="urn:microsoft.com/office/officeart/2005/8/layout/hierarchy1"/>
    <dgm:cxn modelId="{928B88F0-3D52-4FBB-B4D8-75A70312B546}" type="presParOf" srcId="{F1177A92-979E-46C2-A07E-9E8D99E59D4E}" destId="{E2C3797C-1730-4483-ABFB-BFF979D43BD9}" srcOrd="0" destOrd="0" presId="urn:microsoft.com/office/officeart/2005/8/layout/hierarchy1"/>
    <dgm:cxn modelId="{D1746C26-7064-47F8-B6BE-15FE30F5FEAB}" type="presParOf" srcId="{F1177A92-979E-46C2-A07E-9E8D99E59D4E}" destId="{C19D3827-C6E2-4C13-8230-95D792EDEE23}" srcOrd="1" destOrd="0" presId="urn:microsoft.com/office/officeart/2005/8/layout/hierarchy1"/>
    <dgm:cxn modelId="{1A36066B-DD4C-456D-8B43-1BC457CE4017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B8A144-9F04-4D7D-B816-536D651B2E3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EA04724-736F-4971-B6F8-7F0DAD7D974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Типы налоговых систем</a:t>
          </a:r>
          <a:endParaRPr lang="ru-RU" sz="1400" b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  <a:p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( ставок)</a:t>
          </a:r>
          <a:endParaRPr lang="ru-RU" sz="20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gm:t>
    </dgm:pt>
    <dgm:pt modelId="{EF71E009-2C03-46CD-8A89-52D0C76D3E10}" type="parTrans" cxnId="{E3E5E006-6379-4947-A397-3B75347280D4}">
      <dgm:prSet/>
      <dgm:spPr/>
      <dgm:t>
        <a:bodyPr/>
        <a:lstStyle/>
        <a:p>
          <a:endParaRPr lang="ru-RU"/>
        </a:p>
      </dgm:t>
    </dgm:pt>
    <dgm:pt modelId="{B533FE26-33F6-4195-85CF-E39499D07D27}" type="sibTrans" cxnId="{E3E5E006-6379-4947-A397-3B75347280D4}">
      <dgm:prSet/>
      <dgm:spPr/>
      <dgm:t>
        <a:bodyPr/>
        <a:lstStyle/>
        <a:p>
          <a:endParaRPr lang="ru-RU"/>
        </a:p>
      </dgm:t>
    </dgm:pt>
    <dgm:pt modelId="{C3BFBA75-309F-4EFE-B5F0-416492C40B8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Пропорциональный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E657BE4-C4DB-45E7-B5A3-A0F87E771020}" type="parTrans" cxnId="{57B6A758-08F6-46E9-9A09-95D85A102792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31C9FEE3-CC10-48BC-AB76-4C7A209ADECC}" type="sibTrans" cxnId="{57B6A758-08F6-46E9-9A09-95D85A102792}">
      <dgm:prSet/>
      <dgm:spPr/>
      <dgm:t>
        <a:bodyPr/>
        <a:lstStyle/>
        <a:p>
          <a:endParaRPr lang="ru-RU"/>
        </a:p>
      </dgm:t>
    </dgm:pt>
    <dgm:pt modelId="{2D7EDC54-F151-4886-AAE1-1D7FCCE02F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Регрессивный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479ACDA-9073-48E2-8219-2AA23DBAF73F}" type="parTrans" cxnId="{DDA5CCAE-0CC7-4F43-B48C-0E5C225D263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81FC271-9C2D-4EBE-89BB-4F206FD6F611}" type="sibTrans" cxnId="{DDA5CCAE-0CC7-4F43-B48C-0E5C225D2630}">
      <dgm:prSet/>
      <dgm:spPr/>
      <dgm:t>
        <a:bodyPr/>
        <a:lstStyle/>
        <a:p>
          <a:endParaRPr lang="ru-RU"/>
        </a:p>
      </dgm:t>
    </dgm:pt>
    <dgm:pt modelId="{4059E9F6-3DE2-418E-847D-6691B2F3511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Прогрессивный</a:t>
          </a:r>
          <a:endParaRPr lang="ru-RU" sz="1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47DC9EA-12E2-4F70-A578-644B83D341DA}" type="sibTrans" cxnId="{213ECBFE-AACB-4DE8-A231-B2AF87727D73}">
      <dgm:prSet/>
      <dgm:spPr/>
      <dgm:t>
        <a:bodyPr/>
        <a:lstStyle/>
        <a:p>
          <a:endParaRPr lang="ru-RU"/>
        </a:p>
      </dgm:t>
    </dgm:pt>
    <dgm:pt modelId="{D5775439-77C4-4FF1-ADB6-4BCCABAF3E9E}" type="parTrans" cxnId="{213ECBFE-AACB-4DE8-A231-B2AF87727D73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501E3C48-F5FA-4570-92EC-94217C7D18F9}" type="pres">
      <dgm:prSet presAssocID="{71B8A144-9F04-4D7D-B816-536D651B2E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5BC0C4-5891-4CA3-8F2C-191412718F57}" type="pres">
      <dgm:prSet presAssocID="{2EA04724-736F-4971-B6F8-7F0DAD7D9742}" presName="hierRoot1" presStyleCnt="0"/>
      <dgm:spPr/>
    </dgm:pt>
    <dgm:pt modelId="{74BA7D0B-64E2-400C-9BBA-372652EBD720}" type="pres">
      <dgm:prSet presAssocID="{2EA04724-736F-4971-B6F8-7F0DAD7D9742}" presName="composite" presStyleCnt="0"/>
      <dgm:spPr/>
    </dgm:pt>
    <dgm:pt modelId="{C956B85F-AD78-449F-A1FF-55488433AB84}" type="pres">
      <dgm:prSet presAssocID="{2EA04724-736F-4971-B6F8-7F0DAD7D9742}" presName="background" presStyleLbl="node0" presStyleIdx="0" presStyleCnt="1"/>
      <dgm:spPr/>
    </dgm:pt>
    <dgm:pt modelId="{FD3E37CB-6E3D-40DB-B14E-7DA7CA2FD816}" type="pres">
      <dgm:prSet presAssocID="{2EA04724-736F-4971-B6F8-7F0DAD7D974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724D-A9B5-4473-B0B2-DB077A052B9B}" type="pres">
      <dgm:prSet presAssocID="{2EA04724-736F-4971-B6F8-7F0DAD7D9742}" presName="hierChild2" presStyleCnt="0"/>
      <dgm:spPr/>
    </dgm:pt>
    <dgm:pt modelId="{E8A19225-8375-4BE5-8405-D0D892C6CB63}" type="pres">
      <dgm:prSet presAssocID="{D5775439-77C4-4FF1-ADB6-4BCCABAF3E9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0BB13F7-6DF6-49D5-BFF1-DE3C1E31F945}" type="pres">
      <dgm:prSet presAssocID="{4059E9F6-3DE2-418E-847D-6691B2F35119}" presName="hierRoot2" presStyleCnt="0"/>
      <dgm:spPr/>
    </dgm:pt>
    <dgm:pt modelId="{B3066F42-6166-40E6-B332-A6B6FA8B5BB9}" type="pres">
      <dgm:prSet presAssocID="{4059E9F6-3DE2-418E-847D-6691B2F35119}" presName="composite2" presStyleCnt="0"/>
      <dgm:spPr/>
    </dgm:pt>
    <dgm:pt modelId="{794416BF-EAC6-49EA-AA8A-03E9C3959C26}" type="pres">
      <dgm:prSet presAssocID="{4059E9F6-3DE2-418E-847D-6691B2F35119}" presName="background2" presStyleLbl="node2" presStyleIdx="0" presStyleCnt="3"/>
      <dgm:spPr/>
    </dgm:pt>
    <dgm:pt modelId="{542047A7-B80E-46DC-B34B-E892DE5B5506}" type="pres">
      <dgm:prSet presAssocID="{4059E9F6-3DE2-418E-847D-6691B2F3511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A1C21-872D-4AB2-BF69-74E3A5C4EDB7}" type="pres">
      <dgm:prSet presAssocID="{4059E9F6-3DE2-418E-847D-6691B2F35119}" presName="hierChild3" presStyleCnt="0"/>
      <dgm:spPr/>
    </dgm:pt>
    <dgm:pt modelId="{CFF821A4-2862-48E7-BA78-F8FAE00463E4}" type="pres">
      <dgm:prSet presAssocID="{0E657BE4-C4DB-45E7-B5A3-A0F87E77102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F5D851-BC1A-4508-9633-769AA98E0FF8}" type="pres">
      <dgm:prSet presAssocID="{C3BFBA75-309F-4EFE-B5F0-416492C40B81}" presName="hierRoot2" presStyleCnt="0"/>
      <dgm:spPr/>
    </dgm:pt>
    <dgm:pt modelId="{B0237ABE-7A6A-4A64-AEAE-DFD9126FE155}" type="pres">
      <dgm:prSet presAssocID="{C3BFBA75-309F-4EFE-B5F0-416492C40B81}" presName="composite2" presStyleCnt="0"/>
      <dgm:spPr/>
    </dgm:pt>
    <dgm:pt modelId="{36CDC196-16AC-41E4-A191-2BE19925718B}" type="pres">
      <dgm:prSet presAssocID="{C3BFBA75-309F-4EFE-B5F0-416492C40B81}" presName="background2" presStyleLbl="node2" presStyleIdx="1" presStyleCnt="3"/>
      <dgm:spPr/>
    </dgm:pt>
    <dgm:pt modelId="{65C10CEA-4F74-4852-A3EA-3306FBAD91CC}" type="pres">
      <dgm:prSet presAssocID="{C3BFBA75-309F-4EFE-B5F0-416492C40B81}" presName="text2" presStyleLbl="fgAcc2" presStyleIdx="1" presStyleCnt="3" custLinFactNeighborX="-2616" custLinFactNeighborY="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2CD94-7203-4060-AACD-626C4B395717}" type="pres">
      <dgm:prSet presAssocID="{C3BFBA75-309F-4EFE-B5F0-416492C40B81}" presName="hierChild3" presStyleCnt="0"/>
      <dgm:spPr/>
    </dgm:pt>
    <dgm:pt modelId="{6741C7E2-528E-46B6-A98F-A095A2CF24EE}" type="pres">
      <dgm:prSet presAssocID="{A479ACDA-9073-48E2-8219-2AA23DBAF73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9CB868E-82D0-45C1-97FC-2FE673CDE2A0}" type="pres">
      <dgm:prSet presAssocID="{2D7EDC54-F151-4886-AAE1-1D7FCCE02FF7}" presName="hierRoot2" presStyleCnt="0"/>
      <dgm:spPr/>
    </dgm:pt>
    <dgm:pt modelId="{F1177A92-979E-46C2-A07E-9E8D99E59D4E}" type="pres">
      <dgm:prSet presAssocID="{2D7EDC54-F151-4886-AAE1-1D7FCCE02FF7}" presName="composite2" presStyleCnt="0"/>
      <dgm:spPr/>
    </dgm:pt>
    <dgm:pt modelId="{E2C3797C-1730-4483-ABFB-BFF979D43BD9}" type="pres">
      <dgm:prSet presAssocID="{2D7EDC54-F151-4886-AAE1-1D7FCCE02FF7}" presName="background2" presStyleLbl="node2" presStyleIdx="2" presStyleCnt="3"/>
      <dgm:spPr/>
    </dgm:pt>
    <dgm:pt modelId="{C19D3827-C6E2-4C13-8230-95D792EDEE23}" type="pres">
      <dgm:prSet presAssocID="{2D7EDC54-F151-4886-AAE1-1D7FCCE02FF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A8786-9A22-4BD3-90C6-DEC78F5D2138}" type="pres">
      <dgm:prSet presAssocID="{2D7EDC54-F151-4886-AAE1-1D7FCCE02FF7}" presName="hierChild3" presStyleCnt="0"/>
      <dgm:spPr/>
    </dgm:pt>
  </dgm:ptLst>
  <dgm:cxnLst>
    <dgm:cxn modelId="{57B6A758-08F6-46E9-9A09-95D85A102792}" srcId="{2EA04724-736F-4971-B6F8-7F0DAD7D9742}" destId="{C3BFBA75-309F-4EFE-B5F0-416492C40B81}" srcOrd="1" destOrd="0" parTransId="{0E657BE4-C4DB-45E7-B5A3-A0F87E771020}" sibTransId="{31C9FEE3-CC10-48BC-AB76-4C7A209ADECC}"/>
    <dgm:cxn modelId="{75D049FD-0D23-42BE-B716-6DC170E27AE9}" type="presOf" srcId="{71B8A144-9F04-4D7D-B816-536D651B2E3A}" destId="{501E3C48-F5FA-4570-92EC-94217C7D18F9}" srcOrd="0" destOrd="0" presId="urn:microsoft.com/office/officeart/2005/8/layout/hierarchy1"/>
    <dgm:cxn modelId="{213ECBFE-AACB-4DE8-A231-B2AF87727D73}" srcId="{2EA04724-736F-4971-B6F8-7F0DAD7D9742}" destId="{4059E9F6-3DE2-418E-847D-6691B2F35119}" srcOrd="0" destOrd="0" parTransId="{D5775439-77C4-4FF1-ADB6-4BCCABAF3E9E}" sibTransId="{647DC9EA-12E2-4F70-A578-644B83D341DA}"/>
    <dgm:cxn modelId="{E8A5155B-E0C1-47CE-8F4E-4270F4B1486F}" type="presOf" srcId="{0E657BE4-C4DB-45E7-B5A3-A0F87E771020}" destId="{CFF821A4-2862-48E7-BA78-F8FAE00463E4}" srcOrd="0" destOrd="0" presId="urn:microsoft.com/office/officeart/2005/8/layout/hierarchy1"/>
    <dgm:cxn modelId="{7A5C9D7A-D9E8-4D61-A562-019C3483BAA0}" type="presOf" srcId="{4059E9F6-3DE2-418E-847D-6691B2F35119}" destId="{542047A7-B80E-46DC-B34B-E892DE5B5506}" srcOrd="0" destOrd="0" presId="urn:microsoft.com/office/officeart/2005/8/layout/hierarchy1"/>
    <dgm:cxn modelId="{CB3754AF-0494-40A3-B49C-FFE767E9AAD2}" type="presOf" srcId="{2EA04724-736F-4971-B6F8-7F0DAD7D9742}" destId="{FD3E37CB-6E3D-40DB-B14E-7DA7CA2FD816}" srcOrd="0" destOrd="0" presId="urn:microsoft.com/office/officeart/2005/8/layout/hierarchy1"/>
    <dgm:cxn modelId="{56EDF95A-AAD4-4928-BA1F-CAE90E8DF802}" type="presOf" srcId="{A479ACDA-9073-48E2-8219-2AA23DBAF73F}" destId="{6741C7E2-528E-46B6-A98F-A095A2CF24EE}" srcOrd="0" destOrd="0" presId="urn:microsoft.com/office/officeart/2005/8/layout/hierarchy1"/>
    <dgm:cxn modelId="{BCADDD28-405C-488B-B13F-0D3CFB47F825}" type="presOf" srcId="{D5775439-77C4-4FF1-ADB6-4BCCABAF3E9E}" destId="{E8A19225-8375-4BE5-8405-D0D892C6CB63}" srcOrd="0" destOrd="0" presId="urn:microsoft.com/office/officeart/2005/8/layout/hierarchy1"/>
    <dgm:cxn modelId="{DDA5CCAE-0CC7-4F43-B48C-0E5C225D2630}" srcId="{2EA04724-736F-4971-B6F8-7F0DAD7D9742}" destId="{2D7EDC54-F151-4886-AAE1-1D7FCCE02FF7}" srcOrd="2" destOrd="0" parTransId="{A479ACDA-9073-48E2-8219-2AA23DBAF73F}" sibTransId="{581FC271-9C2D-4EBE-89BB-4F206FD6F611}"/>
    <dgm:cxn modelId="{E3E5E006-6379-4947-A397-3B75347280D4}" srcId="{71B8A144-9F04-4D7D-B816-536D651B2E3A}" destId="{2EA04724-736F-4971-B6F8-7F0DAD7D9742}" srcOrd="0" destOrd="0" parTransId="{EF71E009-2C03-46CD-8A89-52D0C76D3E10}" sibTransId="{B533FE26-33F6-4195-85CF-E39499D07D27}"/>
    <dgm:cxn modelId="{43B122E8-A401-4A7F-BCB8-31DB51EF677D}" type="presOf" srcId="{2D7EDC54-F151-4886-AAE1-1D7FCCE02FF7}" destId="{C19D3827-C6E2-4C13-8230-95D792EDEE23}" srcOrd="0" destOrd="0" presId="urn:microsoft.com/office/officeart/2005/8/layout/hierarchy1"/>
    <dgm:cxn modelId="{F5A5A148-C2C7-468C-8223-735B99CA610E}" type="presOf" srcId="{C3BFBA75-309F-4EFE-B5F0-416492C40B81}" destId="{65C10CEA-4F74-4852-A3EA-3306FBAD91CC}" srcOrd="0" destOrd="0" presId="urn:microsoft.com/office/officeart/2005/8/layout/hierarchy1"/>
    <dgm:cxn modelId="{1457EB39-03FA-4ECC-BC1F-DE2FD55390E9}" type="presParOf" srcId="{501E3C48-F5FA-4570-92EC-94217C7D18F9}" destId="{EE5BC0C4-5891-4CA3-8F2C-191412718F57}" srcOrd="0" destOrd="0" presId="urn:microsoft.com/office/officeart/2005/8/layout/hierarchy1"/>
    <dgm:cxn modelId="{A415CF9E-0E50-4877-AD0C-240949FB8CF2}" type="presParOf" srcId="{EE5BC0C4-5891-4CA3-8F2C-191412718F57}" destId="{74BA7D0B-64E2-400C-9BBA-372652EBD720}" srcOrd="0" destOrd="0" presId="urn:microsoft.com/office/officeart/2005/8/layout/hierarchy1"/>
    <dgm:cxn modelId="{F9B01F39-6BDD-4B7A-9D8C-80CB81C1B010}" type="presParOf" srcId="{74BA7D0B-64E2-400C-9BBA-372652EBD720}" destId="{C956B85F-AD78-449F-A1FF-55488433AB84}" srcOrd="0" destOrd="0" presId="urn:microsoft.com/office/officeart/2005/8/layout/hierarchy1"/>
    <dgm:cxn modelId="{D001E145-C6C4-4171-ABA3-6CC789120BD2}" type="presParOf" srcId="{74BA7D0B-64E2-400C-9BBA-372652EBD720}" destId="{FD3E37CB-6E3D-40DB-B14E-7DA7CA2FD816}" srcOrd="1" destOrd="0" presId="urn:microsoft.com/office/officeart/2005/8/layout/hierarchy1"/>
    <dgm:cxn modelId="{E9D8D902-DFA4-4106-A38F-81812E17557A}" type="presParOf" srcId="{EE5BC0C4-5891-4CA3-8F2C-191412718F57}" destId="{8F35724D-A9B5-4473-B0B2-DB077A052B9B}" srcOrd="1" destOrd="0" presId="urn:microsoft.com/office/officeart/2005/8/layout/hierarchy1"/>
    <dgm:cxn modelId="{334CE032-04FE-4FEE-A37F-4A11D38F88F7}" type="presParOf" srcId="{8F35724D-A9B5-4473-B0B2-DB077A052B9B}" destId="{E8A19225-8375-4BE5-8405-D0D892C6CB63}" srcOrd="0" destOrd="0" presId="urn:microsoft.com/office/officeart/2005/8/layout/hierarchy1"/>
    <dgm:cxn modelId="{98C62BF5-FE43-4463-8249-6E7A1CA0523E}" type="presParOf" srcId="{8F35724D-A9B5-4473-B0B2-DB077A052B9B}" destId="{B0BB13F7-6DF6-49D5-BFF1-DE3C1E31F945}" srcOrd="1" destOrd="0" presId="urn:microsoft.com/office/officeart/2005/8/layout/hierarchy1"/>
    <dgm:cxn modelId="{C6D358BC-FC79-490F-B246-53311D3E5D7A}" type="presParOf" srcId="{B0BB13F7-6DF6-49D5-BFF1-DE3C1E31F945}" destId="{B3066F42-6166-40E6-B332-A6B6FA8B5BB9}" srcOrd="0" destOrd="0" presId="urn:microsoft.com/office/officeart/2005/8/layout/hierarchy1"/>
    <dgm:cxn modelId="{5239E732-8099-4D5B-946F-1EC657F1890D}" type="presParOf" srcId="{B3066F42-6166-40E6-B332-A6B6FA8B5BB9}" destId="{794416BF-EAC6-49EA-AA8A-03E9C3959C26}" srcOrd="0" destOrd="0" presId="urn:microsoft.com/office/officeart/2005/8/layout/hierarchy1"/>
    <dgm:cxn modelId="{6242B639-7611-4862-94E2-E9DE7BC27037}" type="presParOf" srcId="{B3066F42-6166-40E6-B332-A6B6FA8B5BB9}" destId="{542047A7-B80E-46DC-B34B-E892DE5B5506}" srcOrd="1" destOrd="0" presId="urn:microsoft.com/office/officeart/2005/8/layout/hierarchy1"/>
    <dgm:cxn modelId="{2FD9F590-0DA6-4E0F-A610-F2A90850CB48}" type="presParOf" srcId="{B0BB13F7-6DF6-49D5-BFF1-DE3C1E31F945}" destId="{A4AA1C21-872D-4AB2-BF69-74E3A5C4EDB7}" srcOrd="1" destOrd="0" presId="urn:microsoft.com/office/officeart/2005/8/layout/hierarchy1"/>
    <dgm:cxn modelId="{8C029F11-9542-4E38-8420-B2842D8AD81A}" type="presParOf" srcId="{8F35724D-A9B5-4473-B0B2-DB077A052B9B}" destId="{CFF821A4-2862-48E7-BA78-F8FAE00463E4}" srcOrd="2" destOrd="0" presId="urn:microsoft.com/office/officeart/2005/8/layout/hierarchy1"/>
    <dgm:cxn modelId="{6FF5D13A-0CB4-44F0-891C-52BBD39A343C}" type="presParOf" srcId="{8F35724D-A9B5-4473-B0B2-DB077A052B9B}" destId="{75F5D851-BC1A-4508-9633-769AA98E0FF8}" srcOrd="3" destOrd="0" presId="urn:microsoft.com/office/officeart/2005/8/layout/hierarchy1"/>
    <dgm:cxn modelId="{CEAA8A0F-9910-45BD-A28C-8D6CE9056BB3}" type="presParOf" srcId="{75F5D851-BC1A-4508-9633-769AA98E0FF8}" destId="{B0237ABE-7A6A-4A64-AEAE-DFD9126FE155}" srcOrd="0" destOrd="0" presId="urn:microsoft.com/office/officeart/2005/8/layout/hierarchy1"/>
    <dgm:cxn modelId="{B1C3BADE-3615-4001-86EF-912AB49E3154}" type="presParOf" srcId="{B0237ABE-7A6A-4A64-AEAE-DFD9126FE155}" destId="{36CDC196-16AC-41E4-A191-2BE19925718B}" srcOrd="0" destOrd="0" presId="urn:microsoft.com/office/officeart/2005/8/layout/hierarchy1"/>
    <dgm:cxn modelId="{A098A969-9F27-4621-9132-F9991BE4E28E}" type="presParOf" srcId="{B0237ABE-7A6A-4A64-AEAE-DFD9126FE155}" destId="{65C10CEA-4F74-4852-A3EA-3306FBAD91CC}" srcOrd="1" destOrd="0" presId="urn:microsoft.com/office/officeart/2005/8/layout/hierarchy1"/>
    <dgm:cxn modelId="{D2019B48-BA17-41FF-B33A-2B9C0627F6D0}" type="presParOf" srcId="{75F5D851-BC1A-4508-9633-769AA98E0FF8}" destId="{3DD2CD94-7203-4060-AACD-626C4B395717}" srcOrd="1" destOrd="0" presId="urn:microsoft.com/office/officeart/2005/8/layout/hierarchy1"/>
    <dgm:cxn modelId="{C8CD53E7-7937-4F98-A470-155B99908C16}" type="presParOf" srcId="{8F35724D-A9B5-4473-B0B2-DB077A052B9B}" destId="{6741C7E2-528E-46B6-A98F-A095A2CF24EE}" srcOrd="4" destOrd="0" presId="urn:microsoft.com/office/officeart/2005/8/layout/hierarchy1"/>
    <dgm:cxn modelId="{52B1E360-53EF-4699-B404-407926771E95}" type="presParOf" srcId="{8F35724D-A9B5-4473-B0B2-DB077A052B9B}" destId="{49CB868E-82D0-45C1-97FC-2FE673CDE2A0}" srcOrd="5" destOrd="0" presId="urn:microsoft.com/office/officeart/2005/8/layout/hierarchy1"/>
    <dgm:cxn modelId="{D6BA768B-BB6E-41D2-B557-4035A9D3D665}" type="presParOf" srcId="{49CB868E-82D0-45C1-97FC-2FE673CDE2A0}" destId="{F1177A92-979E-46C2-A07E-9E8D99E59D4E}" srcOrd="0" destOrd="0" presId="urn:microsoft.com/office/officeart/2005/8/layout/hierarchy1"/>
    <dgm:cxn modelId="{8D30B566-A1FA-4CD9-996D-0CB14D37273C}" type="presParOf" srcId="{F1177A92-979E-46C2-A07E-9E8D99E59D4E}" destId="{E2C3797C-1730-4483-ABFB-BFF979D43BD9}" srcOrd="0" destOrd="0" presId="urn:microsoft.com/office/officeart/2005/8/layout/hierarchy1"/>
    <dgm:cxn modelId="{32A49F78-0D08-45E7-B1E6-C08E261E6039}" type="presParOf" srcId="{F1177A92-979E-46C2-A07E-9E8D99E59D4E}" destId="{C19D3827-C6E2-4C13-8230-95D792EDEE23}" srcOrd="1" destOrd="0" presId="urn:microsoft.com/office/officeart/2005/8/layout/hierarchy1"/>
    <dgm:cxn modelId="{B66ABCC6-7780-4079-BD3D-D255333F763E}" type="presParOf" srcId="{49CB868E-82D0-45C1-97FC-2FE673CDE2A0}" destId="{6F1A8786-9A22-4BD3-90C6-DEC78F5D2138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D844-18B3-45B6-9A03-4EF350EBE931}">
      <dsp:nvSpPr>
        <dsp:cNvPr id="0" name=""/>
        <dsp:cNvSpPr/>
      </dsp:nvSpPr>
      <dsp:spPr>
        <a:xfrm rot="16200000">
          <a:off x="524687" y="-524687"/>
          <a:ext cx="3060340" cy="410971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 rot="5400000">
        <a:off x="-1" y="1"/>
        <a:ext cx="4109715" cy="2295255"/>
      </dsp:txXfrm>
    </dsp:sp>
    <dsp:sp modelId="{E385AC4D-4D37-42E4-A967-6C5E8C796740}">
      <dsp:nvSpPr>
        <dsp:cNvPr id="0" name=""/>
        <dsp:cNvSpPr/>
      </dsp:nvSpPr>
      <dsp:spPr>
        <a:xfrm>
          <a:off x="4109715" y="0"/>
          <a:ext cx="4109715" cy="30603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>
        <a:off x="4109715" y="0"/>
        <a:ext cx="4109715" cy="2295255"/>
      </dsp:txXfrm>
    </dsp:sp>
    <dsp:sp modelId="{617544B8-6F38-427D-9BF3-BB70FE535F1A}">
      <dsp:nvSpPr>
        <dsp:cNvPr id="0" name=""/>
        <dsp:cNvSpPr/>
      </dsp:nvSpPr>
      <dsp:spPr>
        <a:xfrm rot="10800000">
          <a:off x="0" y="3060340"/>
          <a:ext cx="4109715" cy="30603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 rot="10800000">
        <a:off x="0" y="3825424"/>
        <a:ext cx="4109715" cy="2295255"/>
      </dsp:txXfrm>
    </dsp:sp>
    <dsp:sp modelId="{12E06F86-405E-4A6F-8328-724CD9291D6F}">
      <dsp:nvSpPr>
        <dsp:cNvPr id="0" name=""/>
        <dsp:cNvSpPr/>
      </dsp:nvSpPr>
      <dsp:spPr>
        <a:xfrm rot="5400000">
          <a:off x="4634402" y="2535652"/>
          <a:ext cx="3060340" cy="410971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/>
        </a:p>
      </dsp:txBody>
      <dsp:txXfrm rot="-5400000">
        <a:off x="4109714" y="3825424"/>
        <a:ext cx="4109715" cy="2295255"/>
      </dsp:txXfrm>
    </dsp:sp>
    <dsp:sp modelId="{A82720F6-FB34-4F86-B3E0-38A11F8CF231}">
      <dsp:nvSpPr>
        <dsp:cNvPr id="0" name=""/>
        <dsp:cNvSpPr/>
      </dsp:nvSpPr>
      <dsp:spPr>
        <a:xfrm>
          <a:off x="2683356" y="2295254"/>
          <a:ext cx="2852717" cy="1530170"/>
        </a:xfrm>
        <a:prstGeom prst="round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Элементы налога</a:t>
          </a:r>
        </a:p>
      </dsp:txBody>
      <dsp:txXfrm>
        <a:off x="2758053" y="2369951"/>
        <a:ext cx="2703323" cy="1380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D844-18B3-45B6-9A03-4EF350EBE931}">
      <dsp:nvSpPr>
        <dsp:cNvPr id="0" name=""/>
        <dsp:cNvSpPr/>
      </dsp:nvSpPr>
      <dsp:spPr>
        <a:xfrm rot="16200000">
          <a:off x="470681" y="-470681"/>
          <a:ext cx="3060340" cy="4001703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Субъект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Лицо, которое по закону обязано платить налог – налогоплательщик (юридическое или физическое лицо).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001703" cy="2295255"/>
      </dsp:txXfrm>
    </dsp:sp>
    <dsp:sp modelId="{E385AC4D-4D37-42E4-A967-6C5E8C796740}">
      <dsp:nvSpPr>
        <dsp:cNvPr id="0" name=""/>
        <dsp:cNvSpPr/>
      </dsp:nvSpPr>
      <dsp:spPr>
        <a:xfrm>
          <a:off x="4001703" y="0"/>
          <a:ext cx="4001703" cy="30603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Объект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 или имущество, подлежащие налогообложению.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001703" y="0"/>
        <a:ext cx="4001703" cy="2295255"/>
      </dsp:txXfrm>
    </dsp:sp>
    <dsp:sp modelId="{617544B8-6F38-427D-9BF3-BB70FE535F1A}">
      <dsp:nvSpPr>
        <dsp:cNvPr id="0" name=""/>
        <dsp:cNvSpPr/>
      </dsp:nvSpPr>
      <dsp:spPr>
        <a:xfrm rot="10800000">
          <a:off x="0" y="3060340"/>
          <a:ext cx="4001703" cy="306034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Источник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Доход, из которого оплачивается налог (заработная плата, прибыль предприятия, проценты по вкладам и т. д.).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0800000">
        <a:off x="0" y="3825424"/>
        <a:ext cx="4001703" cy="2295255"/>
      </dsp:txXfrm>
    </dsp:sp>
    <dsp:sp modelId="{12E06F86-405E-4A6F-8328-724CD9291D6F}">
      <dsp:nvSpPr>
        <dsp:cNvPr id="0" name=""/>
        <dsp:cNvSpPr/>
      </dsp:nvSpPr>
      <dsp:spPr>
        <a:xfrm rot="5400000">
          <a:off x="4472384" y="2589658"/>
          <a:ext cx="3060340" cy="4001703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l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Ставка налога.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Величина начислений на единицу объекта налога (рубль дохода, гектар земли и т. д.).</a:t>
          </a:r>
          <a:endParaRPr lang="ru-RU" sz="2000" b="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-5400000">
        <a:off x="4001703" y="3825424"/>
        <a:ext cx="4001703" cy="2295255"/>
      </dsp:txXfrm>
    </dsp:sp>
    <dsp:sp modelId="{A82720F6-FB34-4F86-B3E0-38A11F8CF231}">
      <dsp:nvSpPr>
        <dsp:cNvPr id="0" name=""/>
        <dsp:cNvSpPr/>
      </dsp:nvSpPr>
      <dsp:spPr>
        <a:xfrm>
          <a:off x="2470355" y="2295254"/>
          <a:ext cx="3062695" cy="1530170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Элементы налога</a:t>
          </a:r>
        </a:p>
      </dsp:txBody>
      <dsp:txXfrm>
        <a:off x="2545052" y="2369951"/>
        <a:ext cx="2913301" cy="1380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934179" y="1626721"/>
          <a:ext cx="91440" cy="744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496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699157" y="180"/>
          <a:ext cx="2561482" cy="162654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983767" y="270558"/>
          <a:ext cx="2561482" cy="1626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3031407" y="318198"/>
        <a:ext cx="2466202" cy="1531261"/>
      </dsp:txXfrm>
    </dsp:sp>
    <dsp:sp modelId="{E2C3797C-1730-4483-ABFB-BFF979D43BD9}">
      <dsp:nvSpPr>
        <dsp:cNvPr id="0" name=""/>
        <dsp:cNvSpPr/>
      </dsp:nvSpPr>
      <dsp:spPr>
        <a:xfrm>
          <a:off x="2699157" y="2371686"/>
          <a:ext cx="2561482" cy="1626541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2983767" y="2642065"/>
          <a:ext cx="2561482" cy="1626541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3031407" y="2689705"/>
        <a:ext cx="2466202" cy="1531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74932" y="1627055"/>
          <a:ext cx="1564320" cy="74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37"/>
              </a:lnTo>
              <a:lnTo>
                <a:pt x="1564320" y="507337"/>
              </a:lnTo>
              <a:lnTo>
                <a:pt x="1564320" y="7444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2110611" y="1627055"/>
          <a:ext cx="1564320" cy="744474"/>
        </a:xfrm>
        <a:custGeom>
          <a:avLst/>
          <a:gdLst/>
          <a:ahLst/>
          <a:cxnLst/>
          <a:rect l="0" t="0" r="0" b="0"/>
          <a:pathLst>
            <a:path>
              <a:moveTo>
                <a:pt x="1564320" y="0"/>
              </a:moveTo>
              <a:lnTo>
                <a:pt x="1564320" y="507337"/>
              </a:lnTo>
              <a:lnTo>
                <a:pt x="0" y="507337"/>
              </a:lnTo>
              <a:lnTo>
                <a:pt x="0" y="7444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395033" y="1584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679455" y="271785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727063" y="319393"/>
        <a:ext cx="2464581" cy="1530255"/>
      </dsp:txXfrm>
    </dsp:sp>
    <dsp:sp modelId="{36CDC196-16AC-41E4-A191-2BE19925718B}">
      <dsp:nvSpPr>
        <dsp:cNvPr id="0" name=""/>
        <dsp:cNvSpPr/>
      </dsp:nvSpPr>
      <dsp:spPr>
        <a:xfrm>
          <a:off x="830713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1115135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162743" y="2689339"/>
        <a:ext cx="2464581" cy="1530255"/>
      </dsp:txXfrm>
    </dsp:sp>
    <dsp:sp modelId="{E2C3797C-1730-4483-ABFB-BFF979D43BD9}">
      <dsp:nvSpPr>
        <dsp:cNvPr id="0" name=""/>
        <dsp:cNvSpPr/>
      </dsp:nvSpPr>
      <dsp:spPr>
        <a:xfrm>
          <a:off x="3959354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4243776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sp:txBody>
      <dsp:txXfrm>
        <a:off x="4291384" y="2689339"/>
        <a:ext cx="2464581" cy="15302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74932" y="1627055"/>
          <a:ext cx="1564320" cy="74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37"/>
              </a:lnTo>
              <a:lnTo>
                <a:pt x="1564320" y="507337"/>
              </a:lnTo>
              <a:lnTo>
                <a:pt x="1564320" y="7444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2110611" y="1627055"/>
          <a:ext cx="1564320" cy="744474"/>
        </a:xfrm>
        <a:custGeom>
          <a:avLst/>
          <a:gdLst/>
          <a:ahLst/>
          <a:cxnLst/>
          <a:rect l="0" t="0" r="0" b="0"/>
          <a:pathLst>
            <a:path>
              <a:moveTo>
                <a:pt x="1564320" y="0"/>
              </a:moveTo>
              <a:lnTo>
                <a:pt x="1564320" y="507337"/>
              </a:lnTo>
              <a:lnTo>
                <a:pt x="0" y="507337"/>
              </a:lnTo>
              <a:lnTo>
                <a:pt x="0" y="7444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395033" y="1584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679455" y="271785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727063" y="319393"/>
        <a:ext cx="2464581" cy="1530255"/>
      </dsp:txXfrm>
    </dsp:sp>
    <dsp:sp modelId="{36CDC196-16AC-41E4-A191-2BE19925718B}">
      <dsp:nvSpPr>
        <dsp:cNvPr id="0" name=""/>
        <dsp:cNvSpPr/>
      </dsp:nvSpPr>
      <dsp:spPr>
        <a:xfrm>
          <a:off x="830713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1115135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162743" y="2689339"/>
        <a:ext cx="2464581" cy="1530255"/>
      </dsp:txXfrm>
    </dsp:sp>
    <dsp:sp modelId="{E2C3797C-1730-4483-ABFB-BFF979D43BD9}">
      <dsp:nvSpPr>
        <dsp:cNvPr id="0" name=""/>
        <dsp:cNvSpPr/>
      </dsp:nvSpPr>
      <dsp:spPr>
        <a:xfrm>
          <a:off x="3959354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4243776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sp:txBody>
      <dsp:txXfrm>
        <a:off x="4291384" y="2689339"/>
        <a:ext cx="2464581" cy="15302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74932" y="1627055"/>
          <a:ext cx="1564320" cy="74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337"/>
              </a:lnTo>
              <a:lnTo>
                <a:pt x="1564320" y="507337"/>
              </a:lnTo>
              <a:lnTo>
                <a:pt x="1564320" y="7444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2110611" y="1627055"/>
          <a:ext cx="1564320" cy="744474"/>
        </a:xfrm>
        <a:custGeom>
          <a:avLst/>
          <a:gdLst/>
          <a:ahLst/>
          <a:cxnLst/>
          <a:rect l="0" t="0" r="0" b="0"/>
          <a:pathLst>
            <a:path>
              <a:moveTo>
                <a:pt x="1564320" y="0"/>
              </a:moveTo>
              <a:lnTo>
                <a:pt x="1564320" y="507337"/>
              </a:lnTo>
              <a:lnTo>
                <a:pt x="0" y="507337"/>
              </a:lnTo>
              <a:lnTo>
                <a:pt x="0" y="74447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395033" y="1584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679455" y="271785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Виды налогов</a:t>
          </a:r>
          <a:endParaRPr lang="ru-RU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727063" y="319393"/>
        <a:ext cx="2464581" cy="1530255"/>
      </dsp:txXfrm>
    </dsp:sp>
    <dsp:sp modelId="{36CDC196-16AC-41E4-A191-2BE19925718B}">
      <dsp:nvSpPr>
        <dsp:cNvPr id="0" name=""/>
        <dsp:cNvSpPr/>
      </dsp:nvSpPr>
      <dsp:spPr>
        <a:xfrm>
          <a:off x="830713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1115135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Прямые</a:t>
          </a:r>
          <a:endParaRPr lang="ru-RU" sz="2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162743" y="2689339"/>
        <a:ext cx="2464581" cy="1530255"/>
      </dsp:txXfrm>
    </dsp:sp>
    <dsp:sp modelId="{E2C3797C-1730-4483-ABFB-BFF979D43BD9}">
      <dsp:nvSpPr>
        <dsp:cNvPr id="0" name=""/>
        <dsp:cNvSpPr/>
      </dsp:nvSpPr>
      <dsp:spPr>
        <a:xfrm>
          <a:off x="3959354" y="2371530"/>
          <a:ext cx="2559797" cy="1625471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4243776" y="2641731"/>
          <a:ext cx="2559797" cy="162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Косвенные</a:t>
          </a:r>
        </a:p>
      </dsp:txBody>
      <dsp:txXfrm>
        <a:off x="4291384" y="2689339"/>
        <a:ext cx="2464581" cy="1530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97857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551"/>
              </a:lnTo>
              <a:lnTo>
                <a:pt x="2624286" y="425551"/>
              </a:lnTo>
              <a:lnTo>
                <a:pt x="2624286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3652137" y="1708841"/>
          <a:ext cx="91440" cy="624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19225-8375-4BE5-8405-D0D892C6CB63}">
      <dsp:nvSpPr>
        <dsp:cNvPr id="0" name=""/>
        <dsp:cNvSpPr/>
      </dsp:nvSpPr>
      <dsp:spPr>
        <a:xfrm>
          <a:off x="1073571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2624286" y="0"/>
              </a:moveTo>
              <a:lnTo>
                <a:pt x="2624286" y="425551"/>
              </a:lnTo>
              <a:lnTo>
                <a:pt x="0" y="425551"/>
              </a:lnTo>
              <a:lnTo>
                <a:pt x="0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624286" y="345405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862857" y="572048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Налоговая система в России</a:t>
          </a: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902791" y="611982"/>
        <a:ext cx="2067275" cy="1283567"/>
      </dsp:txXfrm>
    </dsp:sp>
    <dsp:sp modelId="{794416BF-EAC6-49EA-AA8A-03E9C3959C26}">
      <dsp:nvSpPr>
        <dsp:cNvPr id="0" name=""/>
        <dsp:cNvSpPr/>
      </dsp:nvSpPr>
      <dsp:spPr>
        <a:xfrm>
          <a:off x="0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47A7-B80E-46DC-B34B-E892DE5B5506}">
      <dsp:nvSpPr>
        <dsp:cNvPr id="0" name=""/>
        <dsp:cNvSpPr/>
      </dsp:nvSpPr>
      <dsp:spPr>
        <a:xfrm>
          <a:off x="238571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Федеральные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всей территории РФ)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78505" y="2599879"/>
        <a:ext cx="2067275" cy="1283567"/>
      </dsp:txXfrm>
    </dsp:sp>
    <dsp:sp modelId="{36CDC196-16AC-41E4-A191-2BE19925718B}">
      <dsp:nvSpPr>
        <dsp:cNvPr id="0" name=""/>
        <dsp:cNvSpPr/>
      </dsp:nvSpPr>
      <dsp:spPr>
        <a:xfrm>
          <a:off x="2624286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2862857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субъектов РФ)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902791" y="2599879"/>
        <a:ext cx="2067275" cy="1283567"/>
      </dsp:txXfrm>
    </dsp:sp>
    <dsp:sp modelId="{E2C3797C-1730-4483-ABFB-BFF979D43BD9}">
      <dsp:nvSpPr>
        <dsp:cNvPr id="0" name=""/>
        <dsp:cNvSpPr/>
      </dsp:nvSpPr>
      <dsp:spPr>
        <a:xfrm>
          <a:off x="5248572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5487143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Местные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(на территории муниципальных образований)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527077" y="2599879"/>
        <a:ext cx="2067275" cy="1283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97857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551"/>
              </a:lnTo>
              <a:lnTo>
                <a:pt x="2624286" y="425551"/>
              </a:lnTo>
              <a:lnTo>
                <a:pt x="2624286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3595968" y="1708841"/>
          <a:ext cx="91440" cy="630623"/>
        </a:xfrm>
        <a:custGeom>
          <a:avLst/>
          <a:gdLst/>
          <a:ahLst/>
          <a:cxnLst/>
          <a:rect l="0" t="0" r="0" b="0"/>
          <a:pathLst>
            <a:path>
              <a:moveTo>
                <a:pt x="101889" y="0"/>
              </a:moveTo>
              <a:lnTo>
                <a:pt x="101889" y="431714"/>
              </a:lnTo>
              <a:lnTo>
                <a:pt x="45720" y="431714"/>
              </a:lnTo>
              <a:lnTo>
                <a:pt x="45720" y="630623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19225-8375-4BE5-8405-D0D892C6CB63}">
      <dsp:nvSpPr>
        <dsp:cNvPr id="0" name=""/>
        <dsp:cNvSpPr/>
      </dsp:nvSpPr>
      <dsp:spPr>
        <a:xfrm>
          <a:off x="1073571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2624286" y="0"/>
              </a:moveTo>
              <a:lnTo>
                <a:pt x="2624286" y="425551"/>
              </a:lnTo>
              <a:lnTo>
                <a:pt x="0" y="425551"/>
              </a:lnTo>
              <a:lnTo>
                <a:pt x="0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624286" y="345405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862857" y="572048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По субъектам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правоотношений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902791" y="611982"/>
        <a:ext cx="2067275" cy="1283567"/>
      </dsp:txXfrm>
    </dsp:sp>
    <dsp:sp modelId="{794416BF-EAC6-49EA-AA8A-03E9C3959C26}">
      <dsp:nvSpPr>
        <dsp:cNvPr id="0" name=""/>
        <dsp:cNvSpPr/>
      </dsp:nvSpPr>
      <dsp:spPr>
        <a:xfrm>
          <a:off x="0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47A7-B80E-46DC-B34B-E892DE5B5506}">
      <dsp:nvSpPr>
        <dsp:cNvPr id="0" name=""/>
        <dsp:cNvSpPr/>
      </dsp:nvSpPr>
      <dsp:spPr>
        <a:xfrm>
          <a:off x="238571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 физического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лица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78505" y="2599879"/>
        <a:ext cx="2067275" cy="1283567"/>
      </dsp:txXfrm>
    </dsp:sp>
    <dsp:sp modelId="{36CDC196-16AC-41E4-A191-2BE19925718B}">
      <dsp:nvSpPr>
        <dsp:cNvPr id="0" name=""/>
        <dsp:cNvSpPr/>
      </dsp:nvSpPr>
      <dsp:spPr>
        <a:xfrm>
          <a:off x="2568116" y="2339465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2806688" y="2566108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 юридического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лица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46622" y="2606042"/>
        <a:ext cx="2067275" cy="1283567"/>
      </dsp:txXfrm>
    </dsp:sp>
    <dsp:sp modelId="{E2C3797C-1730-4483-ABFB-BFF979D43BD9}">
      <dsp:nvSpPr>
        <dsp:cNvPr id="0" name=""/>
        <dsp:cNvSpPr/>
      </dsp:nvSpPr>
      <dsp:spPr>
        <a:xfrm>
          <a:off x="5248572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5487143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Общие налоги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527077" y="2599879"/>
        <a:ext cx="2067275" cy="12835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1C7E2-528E-46B6-A98F-A095A2CF24EE}">
      <dsp:nvSpPr>
        <dsp:cNvPr id="0" name=""/>
        <dsp:cNvSpPr/>
      </dsp:nvSpPr>
      <dsp:spPr>
        <a:xfrm>
          <a:off x="3697857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551"/>
              </a:lnTo>
              <a:lnTo>
                <a:pt x="2624286" y="425551"/>
              </a:lnTo>
              <a:lnTo>
                <a:pt x="2624286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21A4-2862-48E7-BA78-F8FAE00463E4}">
      <dsp:nvSpPr>
        <dsp:cNvPr id="0" name=""/>
        <dsp:cNvSpPr/>
      </dsp:nvSpPr>
      <dsp:spPr>
        <a:xfrm>
          <a:off x="3595968" y="1708841"/>
          <a:ext cx="91440" cy="630623"/>
        </a:xfrm>
        <a:custGeom>
          <a:avLst/>
          <a:gdLst/>
          <a:ahLst/>
          <a:cxnLst/>
          <a:rect l="0" t="0" r="0" b="0"/>
          <a:pathLst>
            <a:path>
              <a:moveTo>
                <a:pt x="101889" y="0"/>
              </a:moveTo>
              <a:lnTo>
                <a:pt x="101889" y="431714"/>
              </a:lnTo>
              <a:lnTo>
                <a:pt x="45720" y="431714"/>
              </a:lnTo>
              <a:lnTo>
                <a:pt x="45720" y="630623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19225-8375-4BE5-8405-D0D892C6CB63}">
      <dsp:nvSpPr>
        <dsp:cNvPr id="0" name=""/>
        <dsp:cNvSpPr/>
      </dsp:nvSpPr>
      <dsp:spPr>
        <a:xfrm>
          <a:off x="1073571" y="1708841"/>
          <a:ext cx="2624286" cy="624460"/>
        </a:xfrm>
        <a:custGeom>
          <a:avLst/>
          <a:gdLst/>
          <a:ahLst/>
          <a:cxnLst/>
          <a:rect l="0" t="0" r="0" b="0"/>
          <a:pathLst>
            <a:path>
              <a:moveTo>
                <a:pt x="2624286" y="0"/>
              </a:moveTo>
              <a:lnTo>
                <a:pt x="2624286" y="425551"/>
              </a:lnTo>
              <a:lnTo>
                <a:pt x="0" y="425551"/>
              </a:lnTo>
              <a:lnTo>
                <a:pt x="0" y="62446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B85F-AD78-449F-A1FF-55488433AB84}">
      <dsp:nvSpPr>
        <dsp:cNvPr id="0" name=""/>
        <dsp:cNvSpPr/>
      </dsp:nvSpPr>
      <dsp:spPr>
        <a:xfrm>
          <a:off x="2624286" y="345405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E37CB-6E3D-40DB-B14E-7DA7CA2FD816}">
      <dsp:nvSpPr>
        <dsp:cNvPr id="0" name=""/>
        <dsp:cNvSpPr/>
      </dsp:nvSpPr>
      <dsp:spPr>
        <a:xfrm>
          <a:off x="2862857" y="572048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Типы налоговых систем</a:t>
          </a:r>
          <a:endParaRPr lang="ru-RU" sz="1400" b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rPr>
            <a:t>( ставок)</a:t>
          </a:r>
          <a:endParaRPr lang="ru-RU" sz="20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+mj-lt"/>
            <a:cs typeface="Times New Roman" pitchFamily="18" charset="0"/>
          </a:endParaRPr>
        </a:p>
      </dsp:txBody>
      <dsp:txXfrm>
        <a:off x="2902791" y="611982"/>
        <a:ext cx="2067275" cy="1283567"/>
      </dsp:txXfrm>
    </dsp:sp>
    <dsp:sp modelId="{794416BF-EAC6-49EA-AA8A-03E9C3959C26}">
      <dsp:nvSpPr>
        <dsp:cNvPr id="0" name=""/>
        <dsp:cNvSpPr/>
      </dsp:nvSpPr>
      <dsp:spPr>
        <a:xfrm>
          <a:off x="0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047A7-B80E-46DC-B34B-E892DE5B5506}">
      <dsp:nvSpPr>
        <dsp:cNvPr id="0" name=""/>
        <dsp:cNvSpPr/>
      </dsp:nvSpPr>
      <dsp:spPr>
        <a:xfrm>
          <a:off x="238571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Прогрессивный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78505" y="2599879"/>
        <a:ext cx="2067275" cy="1283567"/>
      </dsp:txXfrm>
    </dsp:sp>
    <dsp:sp modelId="{36CDC196-16AC-41E4-A191-2BE19925718B}">
      <dsp:nvSpPr>
        <dsp:cNvPr id="0" name=""/>
        <dsp:cNvSpPr/>
      </dsp:nvSpPr>
      <dsp:spPr>
        <a:xfrm>
          <a:off x="2568116" y="2339465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10CEA-4F74-4852-A3EA-3306FBAD91CC}">
      <dsp:nvSpPr>
        <dsp:cNvPr id="0" name=""/>
        <dsp:cNvSpPr/>
      </dsp:nvSpPr>
      <dsp:spPr>
        <a:xfrm>
          <a:off x="2806688" y="2566108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Пропорциональный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846622" y="2606042"/>
        <a:ext cx="2067275" cy="1283567"/>
      </dsp:txXfrm>
    </dsp:sp>
    <dsp:sp modelId="{E2C3797C-1730-4483-ABFB-BFF979D43BD9}">
      <dsp:nvSpPr>
        <dsp:cNvPr id="0" name=""/>
        <dsp:cNvSpPr/>
      </dsp:nvSpPr>
      <dsp:spPr>
        <a:xfrm>
          <a:off x="5248572" y="2333302"/>
          <a:ext cx="2147143" cy="1363435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D3827-C6E2-4C13-8230-95D792EDEE23}">
      <dsp:nvSpPr>
        <dsp:cNvPr id="0" name=""/>
        <dsp:cNvSpPr/>
      </dsp:nvSpPr>
      <dsp:spPr>
        <a:xfrm>
          <a:off x="5487143" y="2559945"/>
          <a:ext cx="2147143" cy="1363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Регрессивный</a:t>
          </a:r>
          <a:endParaRPr lang="ru-RU" sz="1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527077" y="2599879"/>
        <a:ext cx="2067275" cy="128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29397-470B-4CDD-9569-E27420E49E54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2DA2-1DDF-4A1F-8E42-D4AEB20CF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8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92DA2-1DDF-4A1F-8E42-D4AEB20CF0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F911A0-00BD-469C-91C1-A7E740A648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620680-704A-4603-BB79-EA52CA553776}" type="datetimeFigureOut">
              <a:rPr lang="ru-RU" smtClean="0"/>
              <a:pPr/>
              <a:t>25.07.2018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7DC470-8EB1-487D-B2F9-73E7D3349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836712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/>
              <a:t>Урок финансовой </a:t>
            </a:r>
            <a:r>
              <a:rPr lang="ru-RU" sz="4400" b="1" i="1" dirty="0" smtClean="0"/>
              <a:t>грамотности в школе.</a:t>
            </a:r>
          </a:p>
          <a:p>
            <a:pPr algn="ctr"/>
            <a:r>
              <a:rPr lang="ru-RU" sz="4400" b="1" i="1" dirty="0"/>
              <a:t/>
            </a:r>
            <a:br>
              <a:rPr lang="ru-RU" sz="4400" b="1" i="1" dirty="0"/>
            </a:br>
            <a:r>
              <a:rPr lang="ru-RU" sz="4400" b="1" i="1" dirty="0"/>
              <a:t>Тема: «Налоги».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486916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Киселева Э.А</a:t>
            </a:r>
          </a:p>
          <a:p>
            <a:r>
              <a:rPr lang="ru-RU" b="1" dirty="0" err="1" smtClean="0"/>
              <a:t>Бурляй</a:t>
            </a:r>
            <a:r>
              <a:rPr lang="ru-RU" b="1" dirty="0" smtClean="0"/>
              <a:t> </a:t>
            </a:r>
            <a:r>
              <a:rPr lang="ru-RU" b="1" dirty="0" smtClean="0"/>
              <a:t>Е.Н</a:t>
            </a:r>
          </a:p>
          <a:p>
            <a:r>
              <a:rPr lang="ru-RU" b="1" dirty="0" err="1" smtClean="0"/>
              <a:t>Меретуков</a:t>
            </a:r>
            <a:r>
              <a:rPr lang="ru-RU" b="1" dirty="0" smtClean="0"/>
              <a:t> А.</a:t>
            </a:r>
          </a:p>
          <a:p>
            <a:r>
              <a:rPr lang="ru-RU" b="1" dirty="0" smtClean="0"/>
              <a:t>Слушатели курсов</a:t>
            </a:r>
          </a:p>
          <a:p>
            <a:r>
              <a:rPr lang="ru-RU" b="1" dirty="0" smtClean="0"/>
              <a:t>Группа А-01-18-ФГ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8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632533" y="1268760"/>
            <a:ext cx="749808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Всеобщность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Охват налогами всех экономических субъектов, получающих доходы, независимо от организационно-правовой формы.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Легитимность.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налогов и порядок их взимания законодательно утверждены.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Справедливость.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Равенство налогов на доходы рыночных структур. Налоги должны быть равными для каждого уровня дохода.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Определённость и точность.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налогов, сроки, способ и порядок их начисления должны быть точно определены и понятны налогоплательщикам.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Удобство взимания для налогоплательщиков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Каждый налог должен взиматься в то время и тем способом, при котором плательщику легче выполнить требования налогообложения.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Экономичность (эффективность).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Тяжесть налогообложения не должна подрывать возможность продолжения производства и лишать государство в последующем налоговых поступлений.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Обязательность.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Неизбежность осуществления платежа.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 Стабильность.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Устойчивость видов налогов и их ставок во времени.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налогооблажения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071" y="1844824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031921"/>
              </p:ext>
            </p:extLst>
          </p:nvPr>
        </p:nvGraphicFramePr>
        <p:xfrm>
          <a:off x="611560" y="404664"/>
          <a:ext cx="821943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2734010"/>
              </p:ext>
            </p:extLst>
          </p:nvPr>
        </p:nvGraphicFramePr>
        <p:xfrm>
          <a:off x="827584" y="404664"/>
          <a:ext cx="800340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5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6" y="0"/>
            <a:ext cx="9160536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74250"/>
            <a:ext cx="2463816" cy="9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6603614"/>
              </p:ext>
            </p:extLst>
          </p:nvPr>
        </p:nvGraphicFramePr>
        <p:xfrm>
          <a:off x="899593" y="115888"/>
          <a:ext cx="8244408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7"/>
            <a:ext cx="3114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51720" y="4509120"/>
            <a:ext cx="7740352" cy="2780928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Обязательные платежи,                Устанавливаются в виде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взимаемые  государством с          надбавок к цене товара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доходов или имущества                услуг, являются налогами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юридических и физических           на их потребителей.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лиц.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9480347"/>
              </p:ext>
            </p:extLst>
          </p:nvPr>
        </p:nvGraphicFramePr>
        <p:xfrm>
          <a:off x="1509713" y="115888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4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490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51720" y="4653136"/>
            <a:ext cx="7740352" cy="2780928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- платит производитель,                 -платит потребитель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собственник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-зависят от дохода                           - не зависят от дохода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-взымаются при образовании        -взымаются при покупке, входят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материальных благ                              в стоимость покупки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6123825"/>
              </p:ext>
            </p:extLst>
          </p:nvPr>
        </p:nvGraphicFramePr>
        <p:xfrm>
          <a:off x="1509713" y="115888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5233" cy="30689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51720" y="4509120"/>
            <a:ext cx="6696744" cy="1872208"/>
          </a:xfrm>
        </p:spPr>
        <p:txBody>
          <a:bodyPr>
            <a:normAutofit/>
          </a:bodyPr>
          <a:lstStyle/>
          <a:p>
            <a:pPr marL="0" lvl="0" indent="0" algn="l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Налог на доходы физических              Налог на добавленную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лиц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стоимость (НДС),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Налог на прибыль организаций,          Таможенные пошлины,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Налог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имущество,                               Акцизы,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Налог на дарение,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Налог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экспорт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Другие….                                                   Другие….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4372727"/>
              </p:ext>
            </p:extLst>
          </p:nvPr>
        </p:nvGraphicFramePr>
        <p:xfrm>
          <a:off x="1509713" y="115888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4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91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09540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Установите со­от­вет­ствие между при­ме­ра­ми и ви­да­ми налогов: к каж­дой позиции, дан­ной в пер­вом столбце, под­бе­ри­те со­от­вет­ству­ю­щую по­зи­цию из вто­ро­го столбца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20310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Решите задачу: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20888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ПРИМЕР	 </a:t>
            </a:r>
            <a:endParaRPr lang="ru-RU" b="1" dirty="0" smtClean="0"/>
          </a:p>
          <a:p>
            <a:r>
              <a:rPr lang="ru-RU" dirty="0"/>
              <a:t>	                 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А</a:t>
            </a:r>
            <a:r>
              <a:rPr lang="ru-RU" dirty="0"/>
              <a:t>) налог на иму­ще­ство фи­зи­че­ских лиц                                            </a:t>
            </a:r>
            <a:r>
              <a:rPr lang="ru-RU" dirty="0" smtClean="0"/>
              <a:t>Б</a:t>
            </a:r>
            <a:r>
              <a:rPr lang="ru-RU" dirty="0"/>
              <a:t>) ак­циз­ный сбор                                    </a:t>
            </a:r>
            <a:r>
              <a:rPr lang="ru-RU" dirty="0" smtClean="0"/>
              <a:t>         В</a:t>
            </a:r>
            <a:r>
              <a:rPr lang="ru-RU" dirty="0"/>
              <a:t>) транс­порт­ный налог</a:t>
            </a:r>
          </a:p>
          <a:p>
            <a:r>
              <a:rPr lang="ru-RU" dirty="0"/>
              <a:t>Г) налог на до­хо­ды фи­зи­че­ских лиц</a:t>
            </a:r>
          </a:p>
          <a:p>
            <a:r>
              <a:rPr lang="ru-RU" dirty="0"/>
              <a:t>Д) та­мо­жен­ный сбор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106174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 	                                                                                 ВИД </a:t>
            </a:r>
            <a:r>
              <a:rPr lang="ru-RU" dirty="0" smtClean="0"/>
              <a:t>НАЛОГА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) прямые</a:t>
            </a:r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косвенные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86916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Запишите в ответ цифры, рас­по­ло­жив их в порядке, со­от­вет­ству­ю­щем буквам: </a:t>
            </a:r>
          </a:p>
          <a:p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816"/>
              </p:ext>
            </p:extLst>
          </p:nvPr>
        </p:nvGraphicFramePr>
        <p:xfrm>
          <a:off x="971600" y="5661248"/>
          <a:ext cx="60960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5158"/>
              </p:ext>
            </p:extLst>
          </p:nvPr>
        </p:nvGraphicFramePr>
        <p:xfrm>
          <a:off x="971600" y="5661248"/>
          <a:ext cx="6096000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6274"/>
            <a:ext cx="202184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71800" y="1124744"/>
            <a:ext cx="6120680" cy="39604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Совокупность налогов, форм и методов их построения и взимания, определяемая законодательством государства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Установленная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законом характеристика объекта налогообложения называется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налоговой базой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величина налога на каждую единицу налоговой базы —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налоговой ставкой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C:\Users\Azzy\Desktop\Oplata-Nalogov-Va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1964" y="5085184"/>
            <a:ext cx="2992334" cy="1683188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22551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Понятие налоговой системы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124236" cy="424847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843808" y="476672"/>
            <a:ext cx="5328592" cy="47525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урока: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Раскрытие сущности и роли налогов в жизни человека, общества, государства.</a:t>
            </a:r>
            <a:endParaRPr kumimoji="0" lang="ru-RU" sz="3600" b="1" u="non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164" y="47667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Тема урока: </a:t>
            </a:r>
            <a:r>
              <a:rPr lang="ru-RU" sz="4400" b="1" i="1" dirty="0"/>
              <a:t>«Налоги».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0807"/>
            <a:ext cx="3744416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3" y="2234782"/>
            <a:ext cx="20574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4581128"/>
            <a:ext cx="2376264" cy="22341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 на добавленную стоимость; акцизы; таможенная пошлина; подоходный налог; налог на покупку валюты и др.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2422438"/>
              </p:ext>
            </p:extLst>
          </p:nvPr>
        </p:nvGraphicFramePr>
        <p:xfrm>
          <a:off x="755576" y="188640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9"/>
          <p:cNvSpPr txBox="1">
            <a:spLocks/>
          </p:cNvSpPr>
          <p:nvPr/>
        </p:nvSpPr>
        <p:spPr>
          <a:xfrm>
            <a:off x="3563888" y="3789040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алог на имущество предприятий; налог на недвижимость; дорожный налог; транспортный налог и др.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6300192" y="3717032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емельный налог; курортный налог; налог на рекламу; налог на содержание жилого фонда и др.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58"/>
            <a:ext cx="2467161" cy="274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5" grpId="0">
        <p:bldAsOne/>
      </p:bldGraphic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4581128"/>
            <a:ext cx="2376264" cy="22341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 на доходы физических лиц, 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дарение,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урортный налог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ругие …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5011098"/>
              </p:ext>
            </p:extLst>
          </p:nvPr>
        </p:nvGraphicFramePr>
        <p:xfrm>
          <a:off x="755576" y="188640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9"/>
          <p:cNvSpPr txBox="1">
            <a:spLocks/>
          </p:cNvSpPr>
          <p:nvPr/>
        </p:nvSpPr>
        <p:spPr>
          <a:xfrm>
            <a:off x="3563888" y="3789040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алог на прибыль организаций;</a:t>
            </a:r>
          </a:p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алог на добавленную стоимость ( НДС)</a:t>
            </a:r>
          </a:p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кцизы,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Другие…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6300192" y="3717032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емельный налог; </a:t>
            </a:r>
          </a:p>
          <a:p>
            <a:pPr lvl="0">
              <a:spcBef>
                <a:spcPct val="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Транспортный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налог,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Таможенные пошлины,</a:t>
            </a:r>
          </a:p>
          <a:p>
            <a:pPr lvl="0">
              <a:spcBef>
                <a:spcPct val="0"/>
              </a:spcBef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Налог на имущество</a:t>
            </a:r>
          </a:p>
          <a:p>
            <a:pPr lvl="0">
              <a:spcBef>
                <a:spcPct val="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Другие…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58"/>
            <a:ext cx="2467161" cy="2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5" grpId="0">
        <p:bldAsOne/>
      </p:bldGraphic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4581128"/>
            <a:ext cx="2376264" cy="22341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высоких доходов взымается более высокий процент, чем с низких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РФ до 2001 г.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2395171"/>
              </p:ext>
            </p:extLst>
          </p:nvPr>
        </p:nvGraphicFramePr>
        <p:xfrm>
          <a:off x="755576" y="188640"/>
          <a:ext cx="7634287" cy="426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9"/>
          <p:cNvSpPr txBox="1">
            <a:spLocks/>
          </p:cNvSpPr>
          <p:nvPr/>
        </p:nvSpPr>
        <p:spPr>
          <a:xfrm>
            <a:off x="3563888" y="3789040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всех доходов, независимо от их величины взымается одинаковый процент</a:t>
            </a:r>
          </a:p>
          <a:p>
            <a:pPr lvl="0">
              <a:spcBef>
                <a:spcPct val="0"/>
              </a:spcBef>
            </a:pP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14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РФ- 13 %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6300192" y="3717032"/>
            <a:ext cx="2376264" cy="27809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низких доходов взымается более высокий процент, с высоких доходов- меньший процент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58"/>
            <a:ext cx="2467161" cy="2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5" grpId="0">
        <p:bldAsOne/>
      </p:bldGraphic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5091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Налоговые льготы и вычеты.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2376264" cy="23858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896" y="1219325"/>
            <a:ext cx="61926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Налоговые льготы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представляют собой право налогоплательщика по тем или иным причинам, прописанным в законодательстве, не уплачивать определенный вид налога или же уплачивать, но в сокращенном размере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.(ст.407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статья НК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РФ)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089920"/>
            <a:ext cx="6408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Налоговый вычет </a:t>
            </a:r>
            <a:r>
              <a:rPr lang="ru-RU" sz="2800" dirty="0"/>
              <a:t>—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это сумма, которая уменьшает размер дохода (так называемую налогооблагаемую базу), с которого уплачивается налог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.(ст. 218-221 НК РФ</a:t>
            </a:r>
            <a:r>
              <a:rPr lang="ru-RU" sz="2000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Возврату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подлежит не вся сумма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понесенных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расходов в пределах заявленного вычета, а соответствующая ему сумма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ранее уплаченного налога.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8" y="325014"/>
            <a:ext cx="2354452" cy="28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6359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80928"/>
            <a:ext cx="2271624" cy="35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520675" cy="6397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71" y="5668491"/>
            <a:ext cx="1521891" cy="11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864096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566729" cy="6323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8"/>
            <a:ext cx="2512969" cy="12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80"/>
            <a:ext cx="9144000" cy="65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686"/>
            <a:ext cx="8496944" cy="6500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81" y="584175"/>
            <a:ext cx="936104" cy="8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6297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урока: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58480" y="1040174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Познавательные: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познакомить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обучающихся  с  понятием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налогов,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видами налогов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функциями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налогов,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понятием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налоговой политики государства.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7" y="1362226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068960"/>
            <a:ext cx="8208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Развивающие: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 экономического  образа  мышления,  освоение  системы знаний  об экономической деятельности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людей,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овладение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умениями  получать и критически  осмысливать  экономическую  информацию, 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комплексный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поиск необходимой  информации;  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освоение  способов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познавательной, коммуникативной,  практической  деятельности,  необходимых  для  участия  в жизни  гражданского  общества  и  государства; 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развивать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познавательные процессы обучающихся;</a:t>
            </a:r>
          </a:p>
        </p:txBody>
      </p:sp>
    </p:spTree>
    <p:extLst>
      <p:ext uri="{BB962C8B-B14F-4D97-AF65-F5344CB8AC3E}">
        <p14:creationId xmlns:p14="http://schemas.microsoft.com/office/powerpoint/2010/main" val="18248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632"/>
            <a:ext cx="8499309" cy="6374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53425" cy="5538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663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556"/>
            <a:ext cx="8784976" cy="65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09540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Гражданка  К. заключила договор с  Технологическим Колледжем об обучении свое своего сына на факультете «Физкультура и спорт» на коммерческой основе. Срок обучения составляет 4 года, стоимость полного курса 49 тысяч рублей в год. При каких условиях гражданка К. может воспользоваться налоговым вычетом на образование и какую сумму она сможет получить за 4 года?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0310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Решите задачу: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2088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64502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Условия получения налогового вычета: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/>
              <a:t>у образовательного учреждения имеется соответствующая лицензия или иной документ, подтверждающий статус учебного заведения;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/>
              <a:t>наличие у налогоплательщика документов, подтверждающих его фактические расходы за обучение. При этом все платежные документы за обучение должны быть оформлены на лицо, которое впоследствии будет получать налоговый вычет</a:t>
            </a:r>
            <a:r>
              <a:rPr lang="ru-RU" sz="1400" dirty="0"/>
              <a:t>. </a:t>
            </a:r>
            <a:endParaRPr lang="ru-RU" sz="1400" dirty="0" smtClean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 smtClean="0"/>
              <a:t>только </a:t>
            </a:r>
            <a:r>
              <a:rPr lang="ru-RU" sz="1400" dirty="0"/>
              <a:t>на очной форме обучения. </a:t>
            </a:r>
            <a:endParaRPr lang="ru-RU" sz="1400" dirty="0" smtClean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 smtClean="0"/>
              <a:t>Размер </a:t>
            </a:r>
            <a:r>
              <a:rPr lang="ru-RU" sz="1400" dirty="0"/>
              <a:t>социального налогового вычета за обучение ребенка </a:t>
            </a:r>
            <a:r>
              <a:rPr lang="ru-RU" sz="1400" dirty="0" smtClean="0"/>
              <a:t>лимитирован - </a:t>
            </a:r>
            <a:r>
              <a:rPr lang="ru-RU" sz="1400" dirty="0"/>
              <a:t>50 000 рублей</a:t>
            </a:r>
            <a:r>
              <a:rPr lang="ru-RU" sz="1400" dirty="0" smtClean="0"/>
              <a:t>. </a:t>
            </a:r>
            <a:endParaRPr lang="ru-RU" sz="14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 smtClean="0"/>
              <a:t>Возраст ребенка </a:t>
            </a:r>
            <a:r>
              <a:rPr lang="ru-RU" sz="1400" dirty="0"/>
              <a:t>не должен превышать 24 года</a:t>
            </a:r>
            <a:r>
              <a:rPr lang="ru-RU" sz="1400" dirty="0" smtClean="0"/>
              <a:t>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 smtClean="0"/>
              <a:t>Заполнение необходимых документов.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/>
              <a:t>Самым главным условием является обязательная уплата НДФЛ. </a:t>
            </a:r>
            <a:endParaRPr lang="ru-RU" sz="1400" dirty="0" smtClean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400" dirty="0" smtClean="0"/>
              <a:t>Сумма за 4 года-</a:t>
            </a:r>
            <a:r>
              <a:rPr lang="ru-RU" sz="1400" b="1" dirty="0" smtClean="0"/>
              <a:t>25480</a:t>
            </a:r>
            <a:r>
              <a:rPr lang="ru-RU" sz="1400" dirty="0" smtClean="0"/>
              <a:t> </a:t>
            </a:r>
            <a:r>
              <a:rPr lang="ru-RU" sz="1400" dirty="0" err="1" smtClean="0"/>
              <a:t>руб</a:t>
            </a:r>
            <a:r>
              <a:rPr lang="ru-RU" sz="1400" dirty="0" smtClean="0"/>
              <a:t> ( 490000* 13 %=6370*4=25480 </a:t>
            </a:r>
            <a:r>
              <a:rPr lang="ru-RU" sz="1400" dirty="0" err="1" smtClean="0"/>
              <a:t>руб</a:t>
            </a:r>
            <a:r>
              <a:rPr lang="ru-RU" sz="1400" dirty="0" smtClean="0"/>
              <a:t>)</a:t>
            </a:r>
          </a:p>
          <a:p>
            <a:pPr marL="285750" indent="-285750" fontAlgn="base">
              <a:buFont typeface="Arial" pitchFamily="34" charset="0"/>
              <a:buChar char="•"/>
            </a:pPr>
            <a:endParaRPr lang="ru-RU" sz="1400" dirty="0"/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6274"/>
            <a:ext cx="202184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1352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Права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налогоплательщика: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799137"/>
            <a:ext cx="75963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получать в налоговых органах по месту учета бесплатную информацию о действующих налогах (сборах), законодательных и иных нормативных актах, регулирующих порядок и условия их уплаты;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получать от налоговых органов и других уполномоченных государственных органов письменные разъяснения по вопросам применения законодательства о налогах и сборах;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налоговые льготы в установленном порядке при наличии оснований;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получать отсрочку, рассрочку, налоговый кредит или инвестиционный налоговый кредит в порядке и на условиях, предусмотренных Налоговым кодексом;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своевременный зачет или возврат сумм излишне уплаченных либо излишне взысканных налогов, пени, штрафов;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представлять свои интересы в налоговых правоотношениях лично либо через своего представителя;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присутствовать при проведении выездной налоговой проверки;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выполнять неправомерные акты и требования налоговых органов и их должностных лиц, не соответствующие Налоговому кодексу или иным федеральным законам;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обжаловать в установленном порядке решения налоговых органов и действия (бездействие) их должностных лиц;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требовать соблюдения налоговой тайны.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98" y="2420888"/>
            <a:ext cx="2043379" cy="203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208" y="50171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обязан: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6298" y="1189958"/>
            <a:ext cx="7740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уплачивать законно установленные налоги;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встать на учет в налоговых органах, если такая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предусмотрена Налоговым кодексом;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 в установленном порядке учет своих доходов (расходов) и объектов налогообложения, если такая обязанность предусмотрена законодательством о налогах и сборах;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представлять в налоговый орган по месту учета в установленном порядке налоговые декларации по тем налогам, которые он обязан уплачивать, а также бухгалтерскую отчетность;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представлять налоговым органам и их должностным лицам в случаях, предусмотренных Налоговым кодексом, документы, необходимые для исчисления и уплаты налогов;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четырех лет обеспечивать сохранность данных бухгалтерского учета и других документов, необходимых для исчисления и уплаты налогов, а также документов, подтверждающих полученные доходы (для организаций - также и произведенные расходы) и уплаченные (удержанные) налоги.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267119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8808" r="-9309" b="-646"/>
          <a:stretch/>
        </p:blipFill>
        <p:spPr bwMode="auto">
          <a:xfrm>
            <a:off x="7524328" y="501715"/>
            <a:ext cx="193312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8943" y="28683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Рефлексия: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977" y="1844824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Закончите фразу (по выбору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интересно…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трудно….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понял, что….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меня получилось…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смог…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попробую…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3143250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71" y="2708920"/>
            <a:ext cx="2598909" cy="37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412776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28.1 вариант.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Вам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поручено подготовить развернутый ответ по теме «Налоги». Составьте план, в соответствии с которым вы будете освещать эту тему. План должен содержать не менее трех пунктов, из которых два или более детализированы в подпунктах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28.2 вариант.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Вам по­ру­че­но под­го­то­вить развёрнутый ответ по теме «Налоги и их воз­дей­ствие на эко­но­ми­ку страны». Со­ставь­те план, в со­от­вет­ствии с ко­то­рым Вы бу­де­те осве­щать эту тему. План дол­жен со­дер­жать не менее трёх пунктов, из ко­то­рых два или более де­та­ли­зи­ро­ва­ны в подпунктах.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Домашнее задание.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4" y="4653136"/>
            <a:ext cx="3282209" cy="19500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" y="1484784"/>
            <a:ext cx="195374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69269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20486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Удачи  в новом финансовом году!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219" y="889962"/>
            <a:ext cx="8640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Метапредметные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способствовать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развитию компетентности старшеклассников в области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экономики и политики;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способствовать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развитию у учащихся компетенций сравнения, группировки, анализа 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синтеза;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осуществлять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поиск необходимой информации для выполнения учебных заданий с использованием предложенных возможностей интернета, текстов, газет и т. д.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регулятивные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содействовать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развитию у учащихся умения осуществлять самоконтроль и взаимоконтроль, самооценку учебной деятельности, умения принимать и сохранять учебную задачу.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коммуникативные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адекватно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использовать коммуникативные, прежде всего речевые средства, для решения различных коммуникативных задач, строить монологическое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высказывание;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допускать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возможность существования у членов команд различных точек зрения, в том числе, не совпадающих с его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собственной;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использовать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речь для регуляции своего действия.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0198" y="9352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Задачи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урока: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1" y="0"/>
            <a:ext cx="2807188" cy="201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37208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целостного мировоззрения, соответствующего современному уровню развития науки и общественной практики, учитывающего социальное, культурное, языковое, духовное, политическое многообразие современного мира;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•воспитание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приверженности к демократическим ценностям;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•формирование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ответственного отношения к учению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721" y="8552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урока: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118695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Личностные: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9616" y="447297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урока: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2374" y="5301208"/>
            <a:ext cx="587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комплексного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применения знаний, умений и навыков при подготовке к ЕГЭ.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70849"/>
            <a:ext cx="2631127" cy="1318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31857"/>
            <a:ext cx="2339360" cy="28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6542" y="1186762"/>
            <a:ext cx="72258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налоги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субъект налога,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объе́кт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нало́гообложе́ния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налоговая база,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Нало́говый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пери́од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налоговая 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льгота, </a:t>
            </a:r>
            <a:endParaRPr lang="ru-RU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прогрессивное налогообложение,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регрессивное налогообложение,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ропорциональное налогообложение,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структура 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налоговой системы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786" y="2516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понятия темы: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26" y="1340768"/>
            <a:ext cx="3325622" cy="23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606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 урока: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575" y="922192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 </a:t>
            </a:r>
            <a:r>
              <a:rPr lang="ru-RU" sz="2800" b="1" dirty="0"/>
              <a:t>видите различные высказывания политических деятелей, все они посвящены одной тематике.</a:t>
            </a: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Вопросы по высказываниям: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расскажите </a:t>
            </a:r>
            <a:r>
              <a:rPr lang="ru-RU" sz="2800" b="1" dirty="0"/>
              <a:t>немного из биографии любого понравившегося вам политического деятеля, чье изречение представлено на </a:t>
            </a:r>
            <a:r>
              <a:rPr lang="ru-RU" sz="2800" b="1" dirty="0" smtClean="0"/>
              <a:t>слайде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раскройте </a:t>
            </a:r>
            <a:r>
              <a:rPr lang="ru-RU" sz="2800" b="1" dirty="0"/>
              <a:t>основной смысл каждого высказывания? </a:t>
            </a:r>
            <a:endParaRPr lang="ru-RU" sz="2800" b="1" dirty="0" smtClean="0"/>
          </a:p>
          <a:p>
            <a:r>
              <a:rPr lang="ru-RU" sz="2800" b="1" dirty="0" smtClean="0"/>
              <a:t>-   какова </a:t>
            </a:r>
            <a:r>
              <a:rPr lang="ru-RU" sz="2800" b="1" dirty="0"/>
              <a:t>тема нашего сегодняшнего урока?</a:t>
            </a:r>
          </a:p>
          <a:p>
            <a:r>
              <a:rPr lang="ru-RU" sz="2800" b="1" dirty="0"/>
              <a:t>- </a:t>
            </a:r>
            <a:r>
              <a:rPr lang="ru-RU" sz="2800" b="1" dirty="0" smtClean="0"/>
              <a:t>  каким </a:t>
            </a:r>
            <a:r>
              <a:rPr lang="ru-RU" sz="2800" b="1" dirty="0"/>
              <a:t>образом вы определили тему?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877" y="834971"/>
            <a:ext cx="4573016" cy="4869160"/>
          </a:xfrm>
          <a:noFill/>
          <a:effectLst/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–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бязательные платежи физических и юридических лиц государству на основе специального  налогового законодательства.</a:t>
            </a:r>
          </a:p>
          <a:p>
            <a:pPr marL="342900" indent="-342900">
              <a:buFont typeface="Arial" pitchFamily="34" charset="0"/>
              <a:buChar char="–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доходная часть бюджета и одновременно важный инструмент государственного регулирования экономики.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8863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Налоги-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09120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Налоги известны со времён древности, хотя их тогда называли данью, поборами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08106"/>
            <a:ext cx="3758863" cy="2147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0870"/>
            <a:ext cx="4026024" cy="30195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34816" y="980728"/>
            <a:ext cx="7632848" cy="13681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Регулирующая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Изменяя налоговые ставки, условия налогообложения, вводя льготы и штрафы, органы власти создают условия, которые регулируют экономические процессы.</a:t>
            </a:r>
            <a:endParaRPr lang="ru-RU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1367136" y="2368217"/>
            <a:ext cx="7776864" cy="129614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Стимулирующая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помощью налогов государство поощряет такие экономические процессы, которые необходимы и выгодны обществу, и, наоборот, душит налогами такие, которые ему не нужны.</a:t>
            </a:r>
            <a:endParaRPr kumimoji="0" lang="ru-RU" sz="19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367136" y="3717843"/>
            <a:ext cx="7776864" cy="172819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Перераспределительная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noProof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Налоги фактически перераспределяют через госбюджет финансовые средства от налогоплательщиков к нуждающимся (пенсионерам, малообеспеченным семьям и т.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noProof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 Эта функция носит ярко выраженный социальный характер.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1367136" y="5458477"/>
            <a:ext cx="7776864" cy="129614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Фискальная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Касается непосредственно интересов казны. Налоги покрывают расходы на содержание госаппарата, обороны и других структур, которые не имеют собственных источников доходов.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216" y="12693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налогов: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39" y="1772816"/>
            <a:ext cx="1875319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781</TotalTime>
  <Words>1742</Words>
  <Application>Microsoft Office PowerPoint</Application>
  <PresentationFormat>Экран (4:3)</PresentationFormat>
  <Paragraphs>225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Обязательные платежи,                Устанавливаются в виде взимаемые  государством с          надбавок к цене товара доходов или имущества                услуг, являются налогами юридических и физических           на их потребителей. лиц.</vt:lpstr>
      <vt:lpstr>- платит производитель,                 -платит потребитель собственник -зависят от дохода                           - не зависят от дохода -взымаются при образовании        -взымаются при покупке, входят материальных благ                              в стоимость покупки</vt:lpstr>
      <vt:lpstr>Налог на доходы физических              Налог на добавленную   лиц ,                                                         стоимость (НДС), Налог на прибыль организаций,          Таможенные пошлины, Налог на имущество,                               Акцизы, Налог на дарение,                                    Налог на экспорт Другие….                                                   Другие…. </vt:lpstr>
      <vt:lpstr>Презентация PowerPoint</vt:lpstr>
      <vt:lpstr>Презентация PowerPoint</vt:lpstr>
      <vt:lpstr>Налог на добавленную стоимость; акцизы; таможенная пошлина; подоходный налог; налог на покупку валюты и др.</vt:lpstr>
      <vt:lpstr>Налог на доходы физических лиц,  На дарение, Курортный налог Другие …</vt:lpstr>
      <vt:lpstr>С высоких доходов взымается более высокий процент, чем с низких  РФ до 2001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 - …</dc:title>
  <dc:creator>Azzy</dc:creator>
  <cp:lastModifiedBy>Admin</cp:lastModifiedBy>
  <cp:revision>84</cp:revision>
  <dcterms:created xsi:type="dcterms:W3CDTF">2018-07-24T18:14:59Z</dcterms:created>
  <dcterms:modified xsi:type="dcterms:W3CDTF">2018-07-25T21:09:57Z</dcterms:modified>
</cp:coreProperties>
</file>